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  <p:sldMasterId id="2147483743" r:id="rId5"/>
  </p:sldMasterIdLst>
  <p:notesMasterIdLst>
    <p:notesMasterId r:id="rId10"/>
  </p:notesMasterIdLst>
  <p:handoutMasterIdLst>
    <p:handoutMasterId r:id="rId11"/>
  </p:handoutMasterIdLst>
  <p:sldIdLst>
    <p:sldId id="2734" r:id="rId6"/>
    <p:sldId id="2723" r:id="rId7"/>
    <p:sldId id="2724" r:id="rId8"/>
    <p:sldId id="4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  <p:cmAuthor id="2" name="Djerdana Ivosevic" initials="DI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498F"/>
    <a:srgbClr val="D93736"/>
    <a:srgbClr val="FF66FF"/>
    <a:srgbClr val="ED1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42" autoAdjust="0"/>
    <p:restoredTop sz="94118" autoAdjust="0"/>
  </p:normalViewPr>
  <p:slideViewPr>
    <p:cSldViewPr snapToGrid="0">
      <p:cViewPr varScale="1">
        <p:scale>
          <a:sx n="103" d="100"/>
          <a:sy n="103" d="100"/>
        </p:scale>
        <p:origin x="78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5744FA-7D65-471E-BDFC-54D8349B63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82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FF945049-7BAE-1045-BCC4-591ACC507DE2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BD55C193-1260-0148-AD3B-377D5D5998A1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4E3E49F7-509B-E042-A00B-6CB46A8BFF69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0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A3EFAAFB-779F-7646-81D7-B0F0826F9C1E}" type="datetime1">
              <a:rPr lang="it-IT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5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D6528C6E-A8B0-9345-AF11-289584BD9020}" type="datetime1">
              <a:rPr lang="it-IT" smtClean="0"/>
              <a:t>12/04/2022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00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881B7DD0-87AB-1545-BF3B-54260F53D07A}" type="datetime1">
              <a:rPr lang="it-IT" smtClean="0"/>
              <a:t>12/04/2022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2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715762CD-C38C-9846-A1E4-9BE830338175}" type="datetime1">
              <a:rPr lang="it-IT" smtClean="0"/>
              <a:t>12/04/2022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70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D22A717F-AAC4-2645-B5F1-6759BA7B8C47}" type="datetime1">
              <a:rPr lang="it-IT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4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5425"/>
            <a:ext cx="10515600" cy="461094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800"/>
            </a:lvl1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BB5F-994C-D542-91E4-713348F5B422}" type="datetime1">
              <a:rPr lang="it-IT" smtClean="0"/>
              <a:t>12/04/2022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40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5425"/>
            <a:ext cx="10515600" cy="461094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800"/>
            </a:lvl1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C87A-97AF-A648-B11F-85FD146B1328}" type="datetime1">
              <a:rPr lang="it-IT" smtClean="0"/>
              <a:t>12/04/2022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45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5425"/>
            <a:ext cx="10515600" cy="461094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800"/>
            </a:lvl1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29E4-E0FA-5D44-AC77-21BFA952F97E}" type="datetime1">
              <a:rPr lang="it-IT" smtClean="0"/>
              <a:t>12/04/2022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5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2A8264A2-7950-9743-9C7D-EBA7CCD0B21A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5425"/>
            <a:ext cx="10515600" cy="461094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800"/>
            </a:lvl1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EDDE-8022-3B47-9C72-75666018EC24}" type="datetime1">
              <a:rPr lang="it-IT" smtClean="0"/>
              <a:t>12/04/2022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319" y="263224"/>
            <a:ext cx="1422828" cy="71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47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5425"/>
            <a:ext cx="10515600" cy="461094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800"/>
            </a:lvl1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F8FA-9166-2D4A-961A-000115912D8A}" type="datetime1">
              <a:rPr lang="it-IT" smtClean="0"/>
              <a:t>12/04/2022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88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5425"/>
            <a:ext cx="10515600" cy="461094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800"/>
            </a:lvl1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ü"/>
              <a:defRPr/>
            </a:lvl4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4643-10FD-0048-B1AB-14BE4B331A69}" type="datetime1">
              <a:rPr lang="it-IT" smtClean="0"/>
              <a:t>12/04/2022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0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4B172669-A713-B640-9448-351DFC85533E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657909BC-D655-5546-87DC-35D1CBED74DC}" type="datetime1">
              <a:rPr lang="it-IT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981A5EC4-80E8-DB42-9210-133FD84D1995}" type="datetime1">
              <a:rPr lang="it-IT" smtClean="0"/>
              <a:t>12/04/2022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03367655-3083-4D49-B319-3D5B5550A768}" type="datetime1">
              <a:rPr lang="it-IT" smtClean="0"/>
              <a:t>12/04/2022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D422855E-7575-984C-84E2-D71A90C9BBC9}" type="datetime1">
              <a:rPr lang="it-IT" smtClean="0"/>
              <a:t>12/04/2022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F2CFB177-22E1-784C-A816-F9A52A5065F8}" type="datetime1">
              <a:rPr lang="it-IT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551D5F78-658D-7145-919A-82EB879BE79D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4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62766-F6DA-8045-A7BA-543BF85AD419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22C0-6445-684F-B702-8AC6F1700AD6}" type="datetime1">
              <a:rPr lang="it-IT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‹Nr.›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7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Leading the world to </a:t>
            </a:r>
            <a:r>
              <a:rPr lang="en-US" sz="6600" dirty="0">
                <a:solidFill>
                  <a:srgbClr val="00498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optimal oral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5517"/>
            <a:ext cx="91440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sz="4133" b="1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FDI World Dental Federation</a:t>
            </a:r>
          </a:p>
          <a:p>
            <a:endParaRPr lang="en-US" sz="1200" b="1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867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President Gerhard K. </a:t>
            </a:r>
            <a:r>
              <a:rPr lang="en-US" sz="3867" dirty="0" err="1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Seeberger</a:t>
            </a:r>
            <a:endParaRPr lang="en-US" sz="3867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333" dirty="0">
              <a:solidFill>
                <a:srgbClr val="00498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2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ERO Plenary - April 17</a:t>
            </a:r>
            <a:r>
              <a:rPr lang="en-US" sz="3200" baseline="300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</a:t>
            </a:r>
            <a:r>
              <a:rPr lang="en-US" sz="3200" dirty="0">
                <a:solidFill>
                  <a:srgbClr val="00498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8D1EA-45F8-174F-994D-D2119F64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95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E794-84E4-4F2A-B95B-86B5DDFB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6800" rIns="90000" bIns="0" rtlCol="0" anchor="b" anchorCtr="0">
            <a:normAutofit/>
          </a:bodyPr>
          <a:lstStyle/>
          <a:p>
            <a:r>
              <a:rPr lang="en-US" b="1" kern="1200">
                <a:latin typeface="+mj-lt"/>
                <a:ea typeface="+mj-ea"/>
                <a:cs typeface="+mj-cs"/>
              </a:rPr>
              <a:t>FDI World Dental Congress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12F2E-FF9E-413B-BC6B-DF101A290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687" y="2253549"/>
            <a:ext cx="6399735" cy="23999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BD8F26-DD20-40B4-8353-B8F6A5591930}"/>
              </a:ext>
            </a:extLst>
          </p:cNvPr>
          <p:cNvSpPr txBox="1"/>
          <p:nvPr/>
        </p:nvSpPr>
        <p:spPr>
          <a:xfrm>
            <a:off x="475199" y="1594800"/>
            <a:ext cx="5022489" cy="505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98F"/>
                </a:solidFill>
                <a:effectLst/>
                <a:uLnTx/>
                <a:uFillTx/>
                <a:ea typeface="+mn-ea"/>
                <a:cs typeface="+mn-cs"/>
              </a:rPr>
              <a:t>The WDC special virtual edition will offer: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4-day streamed Scientific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Programme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Over 200 scientific sessions on-demand for an extended period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High-quality </a:t>
            </a:r>
            <a:r>
              <a:rPr lang="en-GB" sz="2200" dirty="0" err="1">
                <a:solidFill>
                  <a:srgbClr val="000000"/>
                </a:solidFill>
              </a:rPr>
              <a:t>i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nternational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and local presenters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Extensive virtual exhibition with product demonstrations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 virtual showroom to meet the exhibitors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Ability to interact live with speakers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All FDI business parliament meetings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kern="1200" dirty="0"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9F0E6-B86E-A94B-9395-0A519CAD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4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E794-84E4-4F2A-B95B-86B5DDFB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6800" rIns="90000" bIns="0" rtlCol="0" anchor="b" anchorCtr="0">
            <a:normAutofit/>
          </a:bodyPr>
          <a:lstStyle/>
          <a:p>
            <a:r>
              <a:rPr lang="en-US" b="1" kern="1200">
                <a:latin typeface="+mj-lt"/>
                <a:ea typeface="+mj-ea"/>
                <a:cs typeface="+mj-cs"/>
              </a:rPr>
              <a:t>FDI World Dental Congress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12F2E-FF9E-413B-BC6B-DF101A290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244" y="2397150"/>
            <a:ext cx="6016800" cy="2256299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BD8F26-DD20-40B4-8353-B8F6A5591930}"/>
              </a:ext>
            </a:extLst>
          </p:cNvPr>
          <p:cNvSpPr txBox="1"/>
          <p:nvPr/>
        </p:nvSpPr>
        <p:spPr>
          <a:xfrm>
            <a:off x="475199" y="1594800"/>
            <a:ext cx="5474045" cy="505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b="1" i="0" u="none" strike="noStrike" baseline="0" dirty="0">
                <a:solidFill>
                  <a:srgbClr val="00498F"/>
                </a:solidFill>
                <a:cs typeface="Calibri" panose="020F0502020204030204" pitchFamily="34" charset="0"/>
              </a:rPr>
              <a:t>FDI is building a tailor-made virtual Parliament platform that will enable: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All Open Fora and the General Assemblies (GA) to be attended live with translation in 4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Calibri" panose="020F0502020204030204" pitchFamily="34" charset="0"/>
              </a:rPr>
              <a:t>A voting system to be in place according to FDI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Calibri" panose="020F0502020204030204" pitchFamily="34" charset="0"/>
              </a:rPr>
              <a:t>Elections to take place according to FDI rules </a:t>
            </a:r>
            <a:r>
              <a:rPr lang="en-US" sz="2000">
                <a:solidFill>
                  <a:srgbClr val="FF0000"/>
                </a:solidFill>
                <a:cs typeface="Calibri" panose="020F0502020204030204" pitchFamily="34" charset="0"/>
              </a:rPr>
              <a:t>SuSie</a:t>
            </a:r>
            <a:endParaRPr lang="en-US" sz="20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Calibri" panose="020F0502020204030204" pitchFamily="34" charset="0"/>
              </a:rPr>
              <a:t>All FDI business meetings to be attended live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Calibri" panose="020F0502020204030204" pitchFamily="34" charset="0"/>
              </a:rPr>
              <a:t>The system to be tested for the FDI Mid-year meeting in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Calibri" panose="020F0502020204030204" pitchFamily="34" charset="0"/>
              </a:rPr>
              <a:t>The system to be used for future congresses to allow more participants to join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kern="1200" dirty="0"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EDE65-397B-8048-8A05-4A3252DB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0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4F8044-B8E7-DC49-83B7-C5F20F1F0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72" y="2578100"/>
            <a:ext cx="7620000" cy="42799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5C37C5A-15E2-B74A-9ABA-F910AB102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9512" y="1660982"/>
            <a:ext cx="6519672" cy="1418094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5596"/>
                </a:solidFill>
              </a:rPr>
              <a:t>Thank you!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A5426F-0BDE-2048-A2DC-2B7597C8DD2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58" y="1770710"/>
            <a:ext cx="4435348" cy="479824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D5F359-7210-8248-A586-2ECC88CB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AB0-2903-4AA6-A092-793C537B09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9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-FDI_template" id="{009DA6F3-1FEF-184F-914D-0F69C9CA2886}" vid="{E305E46E-390A-6D4B-B695-77C70A2EF2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2B7FEF8ECC884D862CACAE5C9CD7EF" ma:contentTypeVersion="2" ma:contentTypeDescription="Create a new document." ma:contentTypeScope="" ma:versionID="58440b476bf7f4e50ac6ac7a2f9549bc">
  <xsd:schema xmlns:xsd="http://www.w3.org/2001/XMLSchema" xmlns:xs="http://www.w3.org/2001/XMLSchema" xmlns:p="http://schemas.microsoft.com/office/2006/metadata/properties" xmlns:ns2="00b74d6a-910b-43ba-9366-8ef008c25484" targetNamespace="http://schemas.microsoft.com/office/2006/metadata/properties" ma:root="true" ma:fieldsID="aceec21ee344524411dc565032cade19" ns2:_="">
    <xsd:import namespace="00b74d6a-910b-43ba-9366-8ef008c2548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74d6a-910b-43ba-9366-8ef008c254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41A5F1-DD99-435C-AE9D-EEE7886A91C6}">
  <ds:schemaRefs>
    <ds:schemaRef ds:uri="00b74d6a-910b-43ba-9366-8ef008c2548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19E388-6905-4313-9C6D-40FEEBB2BD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23DA4E-1557-4826-A14D-4A7D4652F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b74d6a-910b-43ba-9366-8ef008c254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Breitbild</PresentationFormat>
  <Paragraphs>33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Helvetica Neue</vt:lpstr>
      <vt:lpstr>Helvetica Neue Light</vt:lpstr>
      <vt:lpstr>Wingdings</vt:lpstr>
      <vt:lpstr>Office Theme</vt:lpstr>
      <vt:lpstr>1_Office Theme</vt:lpstr>
      <vt:lpstr>Leading the world to optimal oral health</vt:lpstr>
      <vt:lpstr>FDI World Dental Congress</vt:lpstr>
      <vt:lpstr>FDI World Dental Congress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Hong Kaiser</dc:creator>
  <cp:lastModifiedBy>Monika Lang</cp:lastModifiedBy>
  <cp:revision>231</cp:revision>
  <dcterms:created xsi:type="dcterms:W3CDTF">2015-08-27T11:46:31Z</dcterms:created>
  <dcterms:modified xsi:type="dcterms:W3CDTF">2022-04-12T07:44:53Z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0x010100AA2B7FEF8ECC884D862CACAE5C9CD7EF</vt:lpwstr>
  </property>
</Properties>
</file>