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media/image2.jpeg" ContentType="image/jpeg"/>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Lst>
  <p:sldSz cx="121793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465562"/>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465562"/>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465562"/>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465562"/>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465562"/>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465562"/>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465562"/>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465562"/>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465562"/>
        </a:solidFill>
        <a:effectLst/>
        <a:uFillTx/>
        <a:latin typeface="+mn-lt"/>
        <a:ea typeface="+mn-ea"/>
        <a:cs typeface="+mn-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465562"/>
        </a:fontRef>
        <a:srgbClr val="465562"/>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2E5"/>
          </a:solidFill>
        </a:fill>
      </a:tcStyle>
    </a:wholeTbl>
    <a:band2H>
      <a:tcTxStyle b="def" i="def"/>
      <a:tcStyle>
        <a:tcBdr/>
        <a:fill>
          <a:solidFill>
            <a:srgbClr val="EFF1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465562"/>
        </a:fontRef>
        <a:srgbClr val="465562"/>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9F1D8"/>
          </a:solidFill>
        </a:fill>
      </a:tcStyle>
    </a:wholeTbl>
    <a:band2H>
      <a:tcTxStyle b="def" i="def"/>
      <a:tcStyle>
        <a:tcBdr/>
        <a:fill>
          <a:solidFill>
            <a:srgbClr val="FCF8ED"/>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465562"/>
        </a:fontRef>
        <a:srgbClr val="465562"/>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6E6E6"/>
          </a:solidFill>
        </a:fill>
      </a:tcStyle>
    </a:wholeTbl>
    <a:band2H>
      <a:tcTxStyle b="def" i="def"/>
      <a:tcStyle>
        <a:tcBdr/>
        <a:fill>
          <a:solidFill>
            <a:srgbClr val="F3F3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465562"/>
        </a:fontRef>
        <a:srgbClr val="465562"/>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8E9EA"/>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465562"/>
        </a:fontRef>
        <a:srgbClr val="465562"/>
      </a:tcTxStyle>
      <a:tcStyle>
        <a:tcBdr>
          <a:left>
            <a:ln w="12700" cap="flat">
              <a:noFill/>
              <a:miter lim="400000"/>
            </a:ln>
          </a:left>
          <a:right>
            <a:ln w="12700" cap="flat">
              <a:noFill/>
              <a:miter lim="400000"/>
            </a:ln>
          </a:right>
          <a:top>
            <a:ln w="50800" cap="flat">
              <a:solidFill>
                <a:srgbClr val="465562"/>
              </a:solidFill>
              <a:prstDash val="solid"/>
              <a:round/>
            </a:ln>
          </a:top>
          <a:bottom>
            <a:ln w="25400" cap="flat">
              <a:solidFill>
                <a:srgbClr val="465562"/>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465562"/>
              </a:solidFill>
              <a:prstDash val="solid"/>
              <a:round/>
            </a:ln>
          </a:top>
          <a:bottom>
            <a:ln w="25400" cap="flat">
              <a:solidFill>
                <a:srgbClr val="465562"/>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465562"/>
        </a:fontRef>
        <a:srgbClr val="465562"/>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ED0D1"/>
          </a:solidFill>
        </a:fill>
      </a:tcStyle>
    </a:wholeTbl>
    <a:band2H>
      <a:tcTxStyle b="def" i="def"/>
      <a:tcStyle>
        <a:tcBdr/>
        <a:fill>
          <a:solidFill>
            <a:srgbClr val="E8E9EA"/>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465562"/>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465562"/>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465562"/>
          </a:solidFill>
        </a:fill>
      </a:tcStyle>
    </a:firstRow>
  </a:tblStyle>
  <a:tblStyle styleId="{2708684C-4D16-4618-839F-0558EEFCDFE6}" styleName="">
    <a:tblBg/>
    <a:wholeTbl>
      <a:tcTxStyle b="off" i="off">
        <a:fontRef idx="minor">
          <a:srgbClr val="465562"/>
        </a:fontRef>
        <a:srgbClr val="465562"/>
      </a:tcTxStyle>
      <a:tcStyle>
        <a:tcBdr>
          <a:left>
            <a:ln w="12700" cap="flat">
              <a:solidFill>
                <a:srgbClr val="465562"/>
              </a:solidFill>
              <a:prstDash val="solid"/>
              <a:round/>
            </a:ln>
          </a:left>
          <a:right>
            <a:ln w="12700" cap="flat">
              <a:solidFill>
                <a:srgbClr val="465562"/>
              </a:solidFill>
              <a:prstDash val="solid"/>
              <a:round/>
            </a:ln>
          </a:right>
          <a:top>
            <a:ln w="12700" cap="flat">
              <a:solidFill>
                <a:srgbClr val="465562"/>
              </a:solidFill>
              <a:prstDash val="solid"/>
              <a:round/>
            </a:ln>
          </a:top>
          <a:bottom>
            <a:ln w="12700" cap="flat">
              <a:solidFill>
                <a:srgbClr val="465562"/>
              </a:solidFill>
              <a:prstDash val="solid"/>
              <a:round/>
            </a:ln>
          </a:bottom>
          <a:insideH>
            <a:ln w="12700" cap="flat">
              <a:solidFill>
                <a:srgbClr val="465562"/>
              </a:solidFill>
              <a:prstDash val="solid"/>
              <a:round/>
            </a:ln>
          </a:insideH>
          <a:insideV>
            <a:ln w="12700" cap="flat">
              <a:solidFill>
                <a:srgbClr val="465562"/>
              </a:solidFill>
              <a:prstDash val="solid"/>
              <a:round/>
            </a:ln>
          </a:insideV>
        </a:tcBdr>
        <a:fill>
          <a:solidFill>
            <a:srgbClr val="465562">
              <a:alpha val="20000"/>
            </a:srgbClr>
          </a:solidFill>
        </a:fill>
      </a:tcStyle>
    </a:wholeTbl>
    <a:band2H>
      <a:tcTxStyle b="def" i="def"/>
      <a:tcStyle>
        <a:tcBdr/>
        <a:fill>
          <a:solidFill>
            <a:srgbClr val="FFFFFF"/>
          </a:solidFill>
        </a:fill>
      </a:tcStyle>
    </a:band2H>
    <a:firstCol>
      <a:tcTxStyle b="on" i="off">
        <a:fontRef idx="minor">
          <a:srgbClr val="465562"/>
        </a:fontRef>
        <a:srgbClr val="465562"/>
      </a:tcTxStyle>
      <a:tcStyle>
        <a:tcBdr>
          <a:left>
            <a:ln w="12700" cap="flat">
              <a:solidFill>
                <a:srgbClr val="465562"/>
              </a:solidFill>
              <a:prstDash val="solid"/>
              <a:round/>
            </a:ln>
          </a:left>
          <a:right>
            <a:ln w="12700" cap="flat">
              <a:solidFill>
                <a:srgbClr val="465562"/>
              </a:solidFill>
              <a:prstDash val="solid"/>
              <a:round/>
            </a:ln>
          </a:right>
          <a:top>
            <a:ln w="12700" cap="flat">
              <a:solidFill>
                <a:srgbClr val="465562"/>
              </a:solidFill>
              <a:prstDash val="solid"/>
              <a:round/>
            </a:ln>
          </a:top>
          <a:bottom>
            <a:ln w="12700" cap="flat">
              <a:solidFill>
                <a:srgbClr val="465562"/>
              </a:solidFill>
              <a:prstDash val="solid"/>
              <a:round/>
            </a:ln>
          </a:bottom>
          <a:insideH>
            <a:ln w="12700" cap="flat">
              <a:solidFill>
                <a:srgbClr val="465562"/>
              </a:solidFill>
              <a:prstDash val="solid"/>
              <a:round/>
            </a:ln>
          </a:insideH>
          <a:insideV>
            <a:ln w="12700" cap="flat">
              <a:solidFill>
                <a:srgbClr val="465562"/>
              </a:solidFill>
              <a:prstDash val="solid"/>
              <a:round/>
            </a:ln>
          </a:insideV>
        </a:tcBdr>
        <a:fill>
          <a:solidFill>
            <a:srgbClr val="465562">
              <a:alpha val="20000"/>
            </a:srgbClr>
          </a:solidFill>
        </a:fill>
      </a:tcStyle>
    </a:firstCol>
    <a:lastRow>
      <a:tcTxStyle b="on" i="off">
        <a:fontRef idx="minor">
          <a:srgbClr val="465562"/>
        </a:fontRef>
        <a:srgbClr val="465562"/>
      </a:tcTxStyle>
      <a:tcStyle>
        <a:tcBdr>
          <a:left>
            <a:ln w="12700" cap="flat">
              <a:solidFill>
                <a:srgbClr val="465562"/>
              </a:solidFill>
              <a:prstDash val="solid"/>
              <a:round/>
            </a:ln>
          </a:left>
          <a:right>
            <a:ln w="12700" cap="flat">
              <a:solidFill>
                <a:srgbClr val="465562"/>
              </a:solidFill>
              <a:prstDash val="solid"/>
              <a:round/>
            </a:ln>
          </a:right>
          <a:top>
            <a:ln w="50800" cap="flat">
              <a:solidFill>
                <a:srgbClr val="465562"/>
              </a:solidFill>
              <a:prstDash val="solid"/>
              <a:round/>
            </a:ln>
          </a:top>
          <a:bottom>
            <a:ln w="12700" cap="flat">
              <a:solidFill>
                <a:srgbClr val="465562"/>
              </a:solidFill>
              <a:prstDash val="solid"/>
              <a:round/>
            </a:ln>
          </a:bottom>
          <a:insideH>
            <a:ln w="12700" cap="flat">
              <a:solidFill>
                <a:srgbClr val="465562"/>
              </a:solidFill>
              <a:prstDash val="solid"/>
              <a:round/>
            </a:ln>
          </a:insideH>
          <a:insideV>
            <a:ln w="12700" cap="flat">
              <a:solidFill>
                <a:srgbClr val="465562"/>
              </a:solidFill>
              <a:prstDash val="solid"/>
              <a:round/>
            </a:ln>
          </a:insideV>
        </a:tcBdr>
        <a:fill>
          <a:noFill/>
        </a:fill>
      </a:tcStyle>
    </a:lastRow>
    <a:firstRow>
      <a:tcTxStyle b="on" i="off">
        <a:fontRef idx="minor">
          <a:srgbClr val="465562"/>
        </a:fontRef>
        <a:srgbClr val="465562"/>
      </a:tcTxStyle>
      <a:tcStyle>
        <a:tcBdr>
          <a:left>
            <a:ln w="12700" cap="flat">
              <a:solidFill>
                <a:srgbClr val="465562"/>
              </a:solidFill>
              <a:prstDash val="solid"/>
              <a:round/>
            </a:ln>
          </a:left>
          <a:right>
            <a:ln w="12700" cap="flat">
              <a:solidFill>
                <a:srgbClr val="465562"/>
              </a:solidFill>
              <a:prstDash val="solid"/>
              <a:round/>
            </a:ln>
          </a:right>
          <a:top>
            <a:ln w="12700" cap="flat">
              <a:solidFill>
                <a:srgbClr val="465562"/>
              </a:solidFill>
              <a:prstDash val="solid"/>
              <a:round/>
            </a:ln>
          </a:top>
          <a:bottom>
            <a:ln w="25400" cap="flat">
              <a:solidFill>
                <a:srgbClr val="465562"/>
              </a:solidFill>
              <a:prstDash val="solid"/>
              <a:round/>
            </a:ln>
          </a:bottom>
          <a:insideH>
            <a:ln w="12700" cap="flat">
              <a:solidFill>
                <a:srgbClr val="465562"/>
              </a:solidFill>
              <a:prstDash val="solid"/>
              <a:round/>
            </a:ln>
          </a:insideH>
          <a:insideV>
            <a:ln w="12700" cap="flat">
              <a:solidFill>
                <a:srgbClr val="465562"/>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226" name="Shape 226"/>
          <p:cNvSpPr/>
          <p:nvPr>
            <p:ph type="sldImg"/>
          </p:nvPr>
        </p:nvSpPr>
        <p:spPr>
          <a:xfrm>
            <a:off x="1143000" y="685800"/>
            <a:ext cx="4572000" cy="3429000"/>
          </a:xfrm>
          <a:prstGeom prst="rect">
            <a:avLst/>
          </a:prstGeom>
        </p:spPr>
        <p:txBody>
          <a:bodyPr/>
          <a:lstStyle/>
          <a:p>
            <a:pPr/>
          </a:p>
        </p:txBody>
      </p:sp>
      <p:sp>
        <p:nvSpPr>
          <p:cNvPr id="227" name="Shape 22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Euphemia"/>
      </a:defRPr>
    </a:lvl1pPr>
    <a:lvl2pPr indent="228600" latinLnBrk="0">
      <a:defRPr sz="1200">
        <a:latin typeface="+mj-lt"/>
        <a:ea typeface="+mj-ea"/>
        <a:cs typeface="+mj-cs"/>
        <a:sym typeface="Euphemia"/>
      </a:defRPr>
    </a:lvl2pPr>
    <a:lvl3pPr indent="457200" latinLnBrk="0">
      <a:defRPr sz="1200">
        <a:latin typeface="+mj-lt"/>
        <a:ea typeface="+mj-ea"/>
        <a:cs typeface="+mj-cs"/>
        <a:sym typeface="Euphemia"/>
      </a:defRPr>
    </a:lvl3pPr>
    <a:lvl4pPr indent="685800" latinLnBrk="0">
      <a:defRPr sz="1200">
        <a:latin typeface="+mj-lt"/>
        <a:ea typeface="+mj-ea"/>
        <a:cs typeface="+mj-cs"/>
        <a:sym typeface="Euphemia"/>
      </a:defRPr>
    </a:lvl4pPr>
    <a:lvl5pPr indent="914400" latinLnBrk="0">
      <a:defRPr sz="1200">
        <a:latin typeface="+mj-lt"/>
        <a:ea typeface="+mj-ea"/>
        <a:cs typeface="+mj-cs"/>
        <a:sym typeface="Euphemia"/>
      </a:defRPr>
    </a:lvl5pPr>
    <a:lvl6pPr indent="1143000" latinLnBrk="0">
      <a:defRPr sz="1200">
        <a:latin typeface="+mj-lt"/>
        <a:ea typeface="+mj-ea"/>
        <a:cs typeface="+mj-cs"/>
        <a:sym typeface="Euphemia"/>
      </a:defRPr>
    </a:lvl6pPr>
    <a:lvl7pPr indent="1371600" latinLnBrk="0">
      <a:defRPr sz="1200">
        <a:latin typeface="+mj-lt"/>
        <a:ea typeface="+mj-ea"/>
        <a:cs typeface="+mj-cs"/>
        <a:sym typeface="Euphemia"/>
      </a:defRPr>
    </a:lvl7pPr>
    <a:lvl8pPr indent="1600200" latinLnBrk="0">
      <a:defRPr sz="1200">
        <a:latin typeface="+mj-lt"/>
        <a:ea typeface="+mj-ea"/>
        <a:cs typeface="+mj-cs"/>
        <a:sym typeface="Euphemia"/>
      </a:defRPr>
    </a:lvl8pPr>
    <a:lvl9pPr indent="1828800" latinLnBrk="0">
      <a:defRPr sz="1200">
        <a:latin typeface="+mj-lt"/>
        <a:ea typeface="+mj-ea"/>
        <a:cs typeface="+mj-cs"/>
        <a:sym typeface="Euphemia"/>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2" name="Shape 232"/>
          <p:cNvSpPr/>
          <p:nvPr>
            <p:ph type="sldImg"/>
          </p:nvPr>
        </p:nvSpPr>
        <p:spPr>
          <a:prstGeom prst="rect">
            <a:avLst/>
          </a:prstGeom>
        </p:spPr>
        <p:txBody>
          <a:bodyPr/>
          <a:lstStyle/>
          <a:p>
            <a:pPr/>
          </a:p>
        </p:txBody>
      </p:sp>
      <p:sp>
        <p:nvSpPr>
          <p:cNvPr id="233" name="Shape 233"/>
          <p:cNvSpPr/>
          <p:nvPr>
            <p:ph type="body" sz="quarter" idx="1"/>
          </p:nvPr>
        </p:nvSpPr>
        <p:spPr>
          <a:prstGeom prst="rect">
            <a:avLst/>
          </a:prstGeom>
        </p:spPr>
        <p:txBody>
          <a:bodyPr/>
          <a:lstStyle/>
          <a:p>
            <a:pPr/>
            <a:r>
              <a:t>Proceeding the action plan regarding the WG focus, within the approval of the ERO Board, a new Project constituting a frame program is currently being prepared as a draft for getting finalised and presented. </a:t>
            </a:r>
          </a:p>
          <a:p>
            <a:pPr/>
            <a:r>
              <a:t>As it was mentioned in ERO Report in Poznan, to realise and activate that ERO pointing out the vitality of the continuing medical education in dentistry for the advocacy of global health we have in- duced the activities towards to raise the awareness of dental pro- fession on the relationship between oral health and general health; improve collaboration and synergies between different health pro- fessionals. To enhance the extended role the current project is a proposal of lecture topic template about oral and general health re- lated medical topics for the ERO countries.These topics were already discussed and finalised including the most preferred and identified regarding the data obtained from the ERO countries before circulat- ed to NDAs of the member ERO countries for inclusion in their CE ac- </a:t>
            </a:r>
          </a:p>
          <a:p>
            <a:pPr/>
            <a:r>
              <a:t>tivities or NDA congresses and may acknowledge as ERO-FDI SESSION. As being the volunteer contributors we believe that the recent de- velopment of the route on continuing education regarding the mul- tidisciplinary approach to maintain oral health as an integral part of general health will assure the awareness as a solid state through ERO’s strength and willing to raise it further.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0" name="Shape 240"/>
          <p:cNvSpPr/>
          <p:nvPr>
            <p:ph type="sldImg"/>
          </p:nvPr>
        </p:nvSpPr>
        <p:spPr>
          <a:prstGeom prst="rect">
            <a:avLst/>
          </a:prstGeom>
        </p:spPr>
        <p:txBody>
          <a:bodyPr/>
          <a:lstStyle/>
          <a:p>
            <a:pPr/>
          </a:p>
        </p:txBody>
      </p:sp>
      <p:sp>
        <p:nvSpPr>
          <p:cNvPr id="241" name="Shape 241"/>
          <p:cNvSpPr/>
          <p:nvPr>
            <p:ph type="body" sz="quarter" idx="1"/>
          </p:nvPr>
        </p:nvSpPr>
        <p:spPr>
          <a:prstGeom prst="rect">
            <a:avLst/>
          </a:prstGeom>
        </p:spPr>
        <p:txBody>
          <a:bodyPr/>
          <a:lstStyle/>
          <a:p>
            <a:pPr/>
            <a:r>
              <a:t>Proceeding the action plan regarding the WG focus, within the approval of the ERO Board, a new Project constituting a frame program is currently being prepared as a draft for getting finalised and presented. </a:t>
            </a:r>
          </a:p>
          <a:p>
            <a:pPr/>
            <a:r>
              <a:t>As it was mentioned in ERO Report in Poznan, to realise and activate that ERO pointing out the vitality of the continuing medical education in dentistry for the advocacy of global health we have in- duced the activities towards to raise the awareness of dental pro- fession on the relationship between oral health and general health; improve collaboration and synergies between different health pro- fessionals. To enhance the extended role the current project is a proposal of lecture topic template about oral and general health re- lated medical topics for the ERO countries.These topics were already discussed and finalised including the most preferred and identified regarding the data obtained from the ERO countries before circulat- ed to NDAs of the member ERO countries for inclusion in their CE ac- </a:t>
            </a:r>
          </a:p>
          <a:p>
            <a:pPr/>
            <a:r>
              <a:t>tivities or NDA congresses and may acknowledge as ERO-FDI SESSION. As being the volunteer contributors we believe that the recent de- velopment of the route on continuing education regarding the mul- tidisciplinary approach to maintain oral health as an integral part of general health will assure the awareness as a solid state through ERO’s strength and willing to raise it further.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5" name="Shape 275"/>
          <p:cNvSpPr/>
          <p:nvPr>
            <p:ph type="sldImg"/>
          </p:nvPr>
        </p:nvSpPr>
        <p:spPr>
          <a:prstGeom prst="rect">
            <a:avLst/>
          </a:prstGeom>
        </p:spPr>
        <p:txBody>
          <a:bodyPr/>
          <a:lstStyle/>
          <a:p>
            <a:pPr/>
          </a:p>
        </p:txBody>
      </p:sp>
      <p:sp>
        <p:nvSpPr>
          <p:cNvPr id="276" name="Shape 276"/>
          <p:cNvSpPr/>
          <p:nvPr>
            <p:ph type="body" sz="quarter" idx="1"/>
          </p:nvPr>
        </p:nvSpPr>
        <p:spPr>
          <a:prstGeom prst="rect">
            <a:avLst/>
          </a:prstGeom>
        </p:spPr>
        <p:txBody>
          <a:bodyPr/>
          <a:lstStyle/>
          <a:p>
            <a:pPr/>
            <a:r>
              <a:t>Proceeding the action plan regarding the WG focus, within the approval of the ERO Board, a new Project constituting a frame program is currently being prepared as a draft for getting finalised and presented. </a:t>
            </a:r>
          </a:p>
          <a:p>
            <a:pPr/>
            <a:r>
              <a:t>As it was mentioned in ERO Report in Poznan, to realise and activate that ERO pointing out the vitality of the continuing medical education in dentistry for the advocacy of global health we have in- duced the activities towards to raise the awareness of dental pro- fession on the relationship between oral health and general health; improve collaboration and synergies between different health pro- fessionals. To enhance the extended role the current project is a proposal of lecture topic template about oral and general health re- lated medical topics for the ERO countries.These topics were already discussed and finalised including the most preferred and identified regarding the data obtained from the ERO countries before circulat- ed to NDAs of the member ERO countries for inclusion in their CE ac- </a:t>
            </a:r>
          </a:p>
          <a:p>
            <a:pPr/>
            <a:r>
              <a:t>tivities or NDA congresses and may acknowledge as ERO-FDI SESSION. As being the volunteer contributors we believe that the recent de- velopment of the route on continuing education regarding the mul- tidisciplinary approach to maintain oral health as an integral part of general health will assure the awareness as a solid state through ERO’s strength and willing to raise it further. </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2.png"/></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1.png"/></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3.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1.png"/></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1.png"/></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1.png"/></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Slajd tytułowy">
    <p:spTree>
      <p:nvGrpSpPr>
        <p:cNvPr id="1" name=""/>
        <p:cNvGrpSpPr/>
        <p:nvPr/>
      </p:nvGrpSpPr>
      <p:grpSpPr>
        <a:xfrm>
          <a:off x="0" y="0"/>
          <a:ext cx="0" cy="0"/>
          <a:chOff x="0" y="0"/>
          <a:chExt cx="0" cy="0"/>
        </a:xfrm>
      </p:grpSpPr>
      <p:pic>
        <p:nvPicPr>
          <p:cNvPr id="20" name="C:\Users\Hp\Desktop\Rysunek55.jpg" descr="C:\Users\Hp\Desktop\Rysunek55.jpg"/>
          <p:cNvPicPr>
            <a:picLocks noChangeAspect="1"/>
          </p:cNvPicPr>
          <p:nvPr/>
        </p:nvPicPr>
        <p:blipFill>
          <a:blip r:embed="rId2">
            <a:extLst/>
          </a:blip>
          <a:stretch>
            <a:fillRect/>
          </a:stretch>
        </p:blipFill>
        <p:spPr>
          <a:xfrm>
            <a:off x="5516562" y="0"/>
            <a:ext cx="6672264" cy="4803775"/>
          </a:xfrm>
          <a:prstGeom prst="rect">
            <a:avLst/>
          </a:prstGeom>
          <a:ln w="12700">
            <a:miter lim="400000"/>
          </a:ln>
        </p:spPr>
      </p:pic>
      <p:sp>
        <p:nvSpPr>
          <p:cNvPr id="21" name="Rectangle"/>
          <p:cNvSpPr/>
          <p:nvPr/>
        </p:nvSpPr>
        <p:spPr>
          <a:xfrm>
            <a:off x="10162864" y="5638800"/>
            <a:ext cx="2025963" cy="1219200"/>
          </a:xfrm>
          <a:prstGeom prst="rect">
            <a:avLst/>
          </a:prstGeom>
          <a:solidFill>
            <a:srgbClr val="0037FF"/>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22" name="Rectangle"/>
          <p:cNvSpPr/>
          <p:nvPr/>
        </p:nvSpPr>
        <p:spPr>
          <a:xfrm>
            <a:off x="9766820" y="5638800"/>
            <a:ext cx="396047" cy="1219200"/>
          </a:xfrm>
          <a:prstGeom prst="rect">
            <a:avLst/>
          </a:prstGeom>
          <a:solidFill>
            <a:srgbClr val="0070C0"/>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23" name="Rectangle"/>
          <p:cNvSpPr/>
          <p:nvPr/>
        </p:nvSpPr>
        <p:spPr>
          <a:xfrm>
            <a:off x="1218881" y="0"/>
            <a:ext cx="609444" cy="6858000"/>
          </a:xfrm>
          <a:prstGeom prst="rect">
            <a:avLst/>
          </a:prstGeom>
          <a:solidFill>
            <a:srgbClr val="00B0F0"/>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24" name="Rectangle"/>
          <p:cNvSpPr/>
          <p:nvPr/>
        </p:nvSpPr>
        <p:spPr>
          <a:xfrm>
            <a:off x="-1" y="0"/>
            <a:ext cx="1218885" cy="6858000"/>
          </a:xfrm>
          <a:prstGeom prst="rect">
            <a:avLst/>
          </a:prstGeom>
          <a:solidFill>
            <a:srgbClr val="0070C0"/>
          </a:solidFill>
          <a:ln w="12700">
            <a:solidFill>
              <a:srgbClr val="0037FF"/>
            </a:solidFill>
          </a:ln>
        </p:spPr>
        <p:txBody>
          <a:bodyPr lIns="45718" tIns="45718" rIns="45718" bIns="45718" anchor="ctr"/>
          <a:lstStyle/>
          <a:p>
            <a:pPr algn="ctr">
              <a:defRPr>
                <a:solidFill>
                  <a:srgbClr val="FFFFFF"/>
                </a:solidFill>
                <a:latin typeface="+mj-lt"/>
                <a:ea typeface="+mj-ea"/>
                <a:cs typeface="+mj-cs"/>
                <a:sym typeface="Euphemia"/>
              </a:defRPr>
            </a:pPr>
          </a:p>
        </p:txBody>
      </p:sp>
      <p:sp>
        <p:nvSpPr>
          <p:cNvPr id="25" name="Rectangle"/>
          <p:cNvSpPr/>
          <p:nvPr/>
        </p:nvSpPr>
        <p:spPr>
          <a:xfrm>
            <a:off x="0" y="5638800"/>
            <a:ext cx="9766821" cy="1219200"/>
          </a:xfrm>
          <a:prstGeom prst="rect">
            <a:avLst/>
          </a:prstGeom>
          <a:solidFill>
            <a:srgbClr val="0070C0">
              <a:alpha val="50195"/>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26" name="Line"/>
          <p:cNvSpPr/>
          <p:nvPr/>
        </p:nvSpPr>
        <p:spPr>
          <a:xfrm>
            <a:off x="10162864" y="5638800"/>
            <a:ext cx="2" cy="1219200"/>
          </a:xfrm>
          <a:prstGeom prst="line">
            <a:avLst/>
          </a:prstGeom>
          <a:ln w="19050">
            <a:solidFill>
              <a:srgbClr val="FFFFFF"/>
            </a:solidFill>
          </a:ln>
        </p:spPr>
        <p:txBody>
          <a:bodyPr lIns="45718" tIns="45718" rIns="45718" bIns="45718"/>
          <a:lstStyle/>
          <a:p>
            <a:pPr/>
          </a:p>
        </p:txBody>
      </p:sp>
      <p:sp>
        <p:nvSpPr>
          <p:cNvPr id="27" name="Square"/>
          <p:cNvSpPr/>
          <p:nvPr/>
        </p:nvSpPr>
        <p:spPr>
          <a:xfrm>
            <a:off x="-2" y="5643131"/>
            <a:ext cx="1216156" cy="1214870"/>
          </a:xfrm>
          <a:prstGeom prst="rect">
            <a:avLst/>
          </a:prstGeom>
          <a:solidFill>
            <a:srgbClr val="002060">
              <a:alpha val="74902"/>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28" name="Line"/>
          <p:cNvSpPr/>
          <p:nvPr/>
        </p:nvSpPr>
        <p:spPr>
          <a:xfrm flipH="1">
            <a:off x="1218883" y="0"/>
            <a:ext cx="1" cy="6858000"/>
          </a:xfrm>
          <a:prstGeom prst="line">
            <a:avLst/>
          </a:prstGeom>
          <a:ln w="19050">
            <a:solidFill>
              <a:srgbClr val="FFFFFF"/>
            </a:solidFill>
          </a:ln>
        </p:spPr>
        <p:txBody>
          <a:bodyPr lIns="45718" tIns="45718" rIns="45718" bIns="45718"/>
          <a:lstStyle/>
          <a:p>
            <a:pPr/>
          </a:p>
        </p:txBody>
      </p:sp>
      <p:sp>
        <p:nvSpPr>
          <p:cNvPr id="29" name="Line"/>
          <p:cNvSpPr/>
          <p:nvPr/>
        </p:nvSpPr>
        <p:spPr>
          <a:xfrm>
            <a:off x="-1" y="5631203"/>
            <a:ext cx="1828327" cy="2"/>
          </a:xfrm>
          <a:prstGeom prst="line">
            <a:avLst/>
          </a:prstGeom>
          <a:ln w="19050">
            <a:solidFill>
              <a:srgbClr val="FFFFFF"/>
            </a:solidFill>
          </a:ln>
        </p:spPr>
        <p:txBody>
          <a:bodyPr lIns="45718" tIns="45718" rIns="45718" bIns="45718"/>
          <a:lstStyle/>
          <a:p>
            <a:pPr/>
          </a:p>
        </p:txBody>
      </p:sp>
      <p:sp>
        <p:nvSpPr>
          <p:cNvPr id="30" name="Title Text"/>
          <p:cNvSpPr txBox="1"/>
          <p:nvPr>
            <p:ph type="title"/>
          </p:nvPr>
        </p:nvSpPr>
        <p:spPr>
          <a:xfrm>
            <a:off x="2428669" y="1600200"/>
            <a:ext cx="8329032" cy="2680127"/>
          </a:xfrm>
          <a:prstGeom prst="rect">
            <a:avLst/>
          </a:prstGeom>
        </p:spPr>
        <p:txBody>
          <a:bodyPr/>
          <a:lstStyle>
            <a:lvl1pPr>
              <a:defRPr sz="5400"/>
            </a:lvl1pPr>
          </a:lstStyle>
          <a:p>
            <a:pPr/>
            <a:r>
              <a:t>Title Text</a:t>
            </a:r>
          </a:p>
        </p:txBody>
      </p:sp>
      <p:sp>
        <p:nvSpPr>
          <p:cNvPr id="31" name="Body Level One…"/>
          <p:cNvSpPr txBox="1"/>
          <p:nvPr>
            <p:ph type="body" sz="quarter" idx="1"/>
          </p:nvPr>
        </p:nvSpPr>
        <p:spPr>
          <a:xfrm>
            <a:off x="2428669" y="4344915"/>
            <a:ext cx="7516442" cy="1116085"/>
          </a:xfrm>
          <a:prstGeom prst="rect">
            <a:avLst/>
          </a:prstGeom>
        </p:spPr>
        <p:txBody>
          <a:bodyPr/>
          <a:lstStyle>
            <a:lvl1pPr marL="0" indent="0">
              <a:spcBef>
                <a:spcPts val="0"/>
              </a:spcBef>
              <a:buSzTx/>
              <a:buFontTx/>
              <a:buNone/>
              <a:defRPr sz="3200"/>
            </a:lvl1pPr>
            <a:lvl2pPr marL="0" indent="0">
              <a:spcBef>
                <a:spcPts val="0"/>
              </a:spcBef>
              <a:buSzTx/>
              <a:buFontTx/>
              <a:buNone/>
              <a:defRPr sz="3200"/>
            </a:lvl2pPr>
            <a:lvl3pPr marL="0" indent="0">
              <a:spcBef>
                <a:spcPts val="0"/>
              </a:spcBef>
              <a:buSzTx/>
              <a:buFontTx/>
              <a:buNone/>
              <a:defRPr sz="3200"/>
            </a:lvl3pPr>
            <a:lvl4pPr marL="0" indent="0">
              <a:spcBef>
                <a:spcPts val="0"/>
              </a:spcBef>
              <a:buSzTx/>
              <a:buFontTx/>
              <a:buNone/>
              <a:defRPr sz="3200"/>
            </a:lvl4pPr>
            <a:lvl5pPr marL="0" indent="0">
              <a:spcBef>
                <a:spcPts val="0"/>
              </a:spcBef>
              <a:buSzTx/>
              <a:buFontTx/>
              <a:buNone/>
              <a:defRPr sz="3200"/>
            </a:lvl5pPr>
          </a:lstStyle>
          <a:p>
            <a:pPr/>
            <a:r>
              <a:t>Body Level One</a:t>
            </a:r>
          </a:p>
          <a:p>
            <a:pPr lvl="1"/>
            <a:r>
              <a:t>Body Level Two</a:t>
            </a:r>
          </a:p>
          <a:p>
            <a:pPr lvl="2"/>
            <a:r>
              <a:t>Body Level Three</a:t>
            </a:r>
          </a:p>
          <a:p>
            <a:pPr lvl="3"/>
            <a:r>
              <a:t>Body Level Four</a:t>
            </a:r>
          </a:p>
          <a:p>
            <a:pPr lvl="4"/>
            <a:r>
              <a:t>Body Level Five</a:t>
            </a:r>
          </a:p>
        </p:txBody>
      </p:sp>
      <p:pic>
        <p:nvPicPr>
          <p:cNvPr id="32" name="image2.png" descr="image2.png"/>
          <p:cNvPicPr>
            <a:picLocks noChangeAspect="1"/>
          </p:cNvPicPr>
          <p:nvPr/>
        </p:nvPicPr>
        <p:blipFill>
          <a:blip r:embed="rId3">
            <a:extLst/>
          </a:blip>
          <a:stretch>
            <a:fillRect/>
          </a:stretch>
        </p:blipFill>
        <p:spPr>
          <a:xfrm>
            <a:off x="10343122" y="5995056"/>
            <a:ext cx="1665446" cy="506690"/>
          </a:xfrm>
          <a:prstGeom prst="rect">
            <a:avLst/>
          </a:prstGeom>
          <a:ln w="12700">
            <a:miter lim="400000"/>
          </a:ln>
        </p:spPr>
      </p:pic>
      <p:sp>
        <p:nvSpPr>
          <p:cNvPr id="33" name="Slide Number"/>
          <p:cNvSpPr txBox="1"/>
          <p:nvPr>
            <p:ph type="sldNum" sz="quarter" idx="2"/>
          </p:nvPr>
        </p:nvSpPr>
        <p:spPr>
          <a:xfrm>
            <a:off x="9208434" y="6357263"/>
            <a:ext cx="273654" cy="269239"/>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Obraz z podpisem 0">
    <p:spTree>
      <p:nvGrpSpPr>
        <p:cNvPr id="1" name=""/>
        <p:cNvGrpSpPr/>
        <p:nvPr/>
      </p:nvGrpSpPr>
      <p:grpSpPr>
        <a:xfrm>
          <a:off x="0" y="0"/>
          <a:ext cx="0" cy="0"/>
          <a:chOff x="0" y="0"/>
          <a:chExt cx="0" cy="0"/>
        </a:xfrm>
      </p:grpSpPr>
      <p:sp>
        <p:nvSpPr>
          <p:cNvPr id="168" name="Title Text"/>
          <p:cNvSpPr txBox="1"/>
          <p:nvPr>
            <p:ph type="title"/>
          </p:nvPr>
        </p:nvSpPr>
        <p:spPr>
          <a:xfrm>
            <a:off x="1074238" y="381000"/>
            <a:ext cx="3293424" cy="1371600"/>
          </a:xfrm>
          <a:prstGeom prst="rect">
            <a:avLst/>
          </a:prstGeom>
        </p:spPr>
        <p:txBody>
          <a:bodyPr/>
          <a:lstStyle>
            <a:lvl1pPr>
              <a:defRPr cap="all" sz="2800"/>
            </a:lvl1pPr>
          </a:lstStyle>
          <a:p>
            <a:pPr/>
            <a:r>
              <a:t>Title Text</a:t>
            </a:r>
          </a:p>
        </p:txBody>
      </p:sp>
      <p:sp>
        <p:nvSpPr>
          <p:cNvPr id="169" name="Image"/>
          <p:cNvSpPr/>
          <p:nvPr>
            <p:ph type="pic" idx="21"/>
          </p:nvPr>
        </p:nvSpPr>
        <p:spPr>
          <a:xfrm>
            <a:off x="5180250" y="482600"/>
            <a:ext cx="6195989" cy="5689600"/>
          </a:xfrm>
          <a:prstGeom prst="rect">
            <a:avLst/>
          </a:prstGeom>
          <a:ln w="19050">
            <a:solidFill>
              <a:srgbClr val="FFFFFF"/>
            </a:solidFill>
            <a:round/>
          </a:ln>
        </p:spPr>
        <p:txBody>
          <a:bodyPr lIns="91439" tIns="45719" rIns="91439" bIns="45719">
            <a:noAutofit/>
          </a:bodyPr>
          <a:lstStyle/>
          <a:p>
            <a:pPr/>
          </a:p>
        </p:txBody>
      </p:sp>
      <p:sp>
        <p:nvSpPr>
          <p:cNvPr id="170" name="Body Level One…"/>
          <p:cNvSpPr txBox="1"/>
          <p:nvPr>
            <p:ph type="body" sz="quarter" idx="1"/>
          </p:nvPr>
        </p:nvSpPr>
        <p:spPr>
          <a:xfrm>
            <a:off x="1074238" y="1828800"/>
            <a:ext cx="3293424" cy="4343400"/>
          </a:xfrm>
          <a:prstGeom prst="rect">
            <a:avLst/>
          </a:prstGeom>
        </p:spPr>
        <p:txBody>
          <a:bodyPr/>
          <a:lstStyle>
            <a:lvl1pPr marL="0" indent="0">
              <a:buSzTx/>
              <a:buFontTx/>
              <a:buNone/>
              <a:defRPr sz="2000"/>
            </a:lvl1pPr>
            <a:lvl2pPr marL="0" indent="0">
              <a:buSzTx/>
              <a:buFontTx/>
              <a:buNone/>
              <a:defRPr sz="2000"/>
            </a:lvl2pPr>
            <a:lvl3pPr marL="0" indent="0">
              <a:buSzTx/>
              <a:buFontTx/>
              <a:buNone/>
              <a:defRPr sz="2000"/>
            </a:lvl3pPr>
            <a:lvl4pPr marL="0" indent="0">
              <a:buSzTx/>
              <a:buFontTx/>
              <a:buNone/>
              <a:defRPr sz="2000"/>
            </a:lvl4pPr>
            <a:lvl5pPr marL="0" indent="0">
              <a:buSzTx/>
              <a:buFontTx/>
              <a:buNone/>
              <a:defRPr sz="2000"/>
            </a:lvl5pPr>
          </a:lstStyle>
          <a:p>
            <a:pPr/>
            <a:r>
              <a:t>Body Level One</a:t>
            </a:r>
          </a:p>
          <a:p>
            <a:pPr lvl="1"/>
            <a:r>
              <a:t>Body Level Two</a:t>
            </a:r>
          </a:p>
          <a:p>
            <a:pPr lvl="2"/>
            <a:r>
              <a:t>Body Level Three</a:t>
            </a:r>
          </a:p>
          <a:p>
            <a:pPr lvl="3"/>
            <a:r>
              <a:t>Body Level Four</a:t>
            </a:r>
          </a:p>
          <a:p>
            <a:pPr lvl="4"/>
            <a:r>
              <a:t>Body Level Five</a:t>
            </a:r>
          </a:p>
        </p:txBody>
      </p:sp>
      <p:sp>
        <p:nvSpPr>
          <p:cNvPr id="17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ytuł i tekst pionowy">
    <p:spTree>
      <p:nvGrpSpPr>
        <p:cNvPr id="1" name=""/>
        <p:cNvGrpSpPr/>
        <p:nvPr/>
      </p:nvGrpSpPr>
      <p:grpSpPr>
        <a:xfrm>
          <a:off x="0" y="0"/>
          <a:ext cx="0" cy="0"/>
          <a:chOff x="0" y="0"/>
          <a:chExt cx="0" cy="0"/>
        </a:xfrm>
      </p:grpSpPr>
      <p:pic>
        <p:nvPicPr>
          <p:cNvPr id="178" name="image1.jpeg" descr="image1.jpeg"/>
          <p:cNvPicPr>
            <a:picLocks noChangeAspect="1"/>
          </p:cNvPicPr>
          <p:nvPr/>
        </p:nvPicPr>
        <p:blipFill>
          <a:blip r:embed="rId2">
            <a:extLst/>
          </a:blip>
          <a:srcRect l="0" t="2941" r="2693" b="0"/>
          <a:stretch>
            <a:fillRect/>
          </a:stretch>
        </p:blipFill>
        <p:spPr>
          <a:xfrm>
            <a:off x="4222205" y="396238"/>
            <a:ext cx="7966624" cy="5745483"/>
          </a:xfrm>
          <a:prstGeom prst="rect">
            <a:avLst/>
          </a:prstGeom>
          <a:ln w="12700">
            <a:miter lim="400000"/>
          </a:ln>
        </p:spPr>
      </p:pic>
      <p:sp>
        <p:nvSpPr>
          <p:cNvPr id="179" name="Rectangle"/>
          <p:cNvSpPr/>
          <p:nvPr/>
        </p:nvSpPr>
        <p:spPr>
          <a:xfrm rot="5400000">
            <a:off x="5942052" y="-5942054"/>
            <a:ext cx="304720" cy="12188832"/>
          </a:xfrm>
          <a:prstGeom prst="rect">
            <a:avLst/>
          </a:prstGeom>
          <a:solidFill>
            <a:srgbClr val="0037FF">
              <a:alpha val="90000"/>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180" name="Rectangle"/>
          <p:cNvSpPr/>
          <p:nvPr/>
        </p:nvSpPr>
        <p:spPr>
          <a:xfrm rot="5400000">
            <a:off x="5497305" y="2372619"/>
            <a:ext cx="618147" cy="8352930"/>
          </a:xfrm>
          <a:prstGeom prst="rect">
            <a:avLst/>
          </a:prstGeom>
          <a:solidFill>
            <a:srgbClr val="00B0F0"/>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181" name="Rectangle"/>
          <p:cNvSpPr/>
          <p:nvPr/>
        </p:nvSpPr>
        <p:spPr>
          <a:xfrm rot="5400000">
            <a:off x="10776842" y="5446019"/>
            <a:ext cx="617985" cy="2205983"/>
          </a:xfrm>
          <a:prstGeom prst="rect">
            <a:avLst/>
          </a:prstGeom>
          <a:solidFill>
            <a:srgbClr val="0037FF">
              <a:alpha val="87843"/>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182" name="Rectangle"/>
          <p:cNvSpPr/>
          <p:nvPr/>
        </p:nvSpPr>
        <p:spPr>
          <a:xfrm>
            <a:off x="-2" y="6239855"/>
            <a:ext cx="1629918" cy="618147"/>
          </a:xfrm>
          <a:prstGeom prst="rect">
            <a:avLst/>
          </a:prstGeom>
          <a:solidFill>
            <a:srgbClr val="0070C0">
              <a:alpha val="74902"/>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183" name="Line"/>
          <p:cNvSpPr/>
          <p:nvPr/>
        </p:nvSpPr>
        <p:spPr>
          <a:xfrm flipH="1">
            <a:off x="1620242" y="6240012"/>
            <a:ext cx="2" cy="617989"/>
          </a:xfrm>
          <a:prstGeom prst="line">
            <a:avLst/>
          </a:prstGeom>
          <a:ln w="19050">
            <a:solidFill>
              <a:srgbClr val="FFFFFF"/>
            </a:solidFill>
          </a:ln>
        </p:spPr>
        <p:txBody>
          <a:bodyPr lIns="45718" tIns="45718" rIns="45718" bIns="45718"/>
          <a:lstStyle/>
          <a:p>
            <a:pPr/>
          </a:p>
        </p:txBody>
      </p:sp>
      <p:sp>
        <p:nvSpPr>
          <p:cNvPr id="184" name="Shape"/>
          <p:cNvSpPr/>
          <p:nvPr/>
        </p:nvSpPr>
        <p:spPr>
          <a:xfrm>
            <a:off x="757668" y="898100"/>
            <a:ext cx="334451" cy="294099"/>
          </a:xfrm>
          <a:custGeom>
            <a:avLst/>
            <a:gdLst/>
            <a:ahLst/>
            <a:cxnLst>
              <a:cxn ang="0">
                <a:pos x="wd2" y="hd2"/>
              </a:cxn>
              <a:cxn ang="5400000">
                <a:pos x="wd2" y="hd2"/>
              </a:cxn>
              <a:cxn ang="10800000">
                <a:pos x="wd2" y="hd2"/>
              </a:cxn>
              <a:cxn ang="16200000">
                <a:pos x="wd2" y="hd2"/>
              </a:cxn>
            </a:cxnLst>
            <a:rect l="0" t="0" r="r" b="b"/>
            <a:pathLst>
              <a:path w="21498" h="21600" fill="norm" stroke="1" extrusionOk="0">
                <a:moveTo>
                  <a:pt x="20737" y="0"/>
                </a:moveTo>
                <a:cubicBezTo>
                  <a:pt x="4461" y="0"/>
                  <a:pt x="4461" y="0"/>
                  <a:pt x="4461" y="0"/>
                </a:cubicBezTo>
                <a:cubicBezTo>
                  <a:pt x="1166" y="0"/>
                  <a:pt x="101" y="3542"/>
                  <a:pt x="50" y="3716"/>
                </a:cubicBezTo>
                <a:cubicBezTo>
                  <a:pt x="-102" y="4123"/>
                  <a:pt x="101" y="4645"/>
                  <a:pt x="506" y="4819"/>
                </a:cubicBezTo>
                <a:cubicBezTo>
                  <a:pt x="608" y="4819"/>
                  <a:pt x="659" y="4819"/>
                  <a:pt x="760" y="4819"/>
                </a:cubicBezTo>
                <a:cubicBezTo>
                  <a:pt x="1064" y="4819"/>
                  <a:pt x="1368" y="4645"/>
                  <a:pt x="1470" y="4239"/>
                </a:cubicBezTo>
                <a:cubicBezTo>
                  <a:pt x="1470" y="4239"/>
                  <a:pt x="2230" y="1742"/>
                  <a:pt x="4461" y="1742"/>
                </a:cubicBezTo>
                <a:cubicBezTo>
                  <a:pt x="6540" y="1742"/>
                  <a:pt x="6540" y="1742"/>
                  <a:pt x="6540" y="1742"/>
                </a:cubicBezTo>
                <a:cubicBezTo>
                  <a:pt x="6439" y="4819"/>
                  <a:pt x="5881" y="15910"/>
                  <a:pt x="2991" y="19394"/>
                </a:cubicBezTo>
                <a:cubicBezTo>
                  <a:pt x="2687" y="19742"/>
                  <a:pt x="2687" y="20323"/>
                  <a:pt x="2991" y="20613"/>
                </a:cubicBezTo>
                <a:cubicBezTo>
                  <a:pt x="3143" y="20787"/>
                  <a:pt x="3346" y="20845"/>
                  <a:pt x="3549" y="20845"/>
                </a:cubicBezTo>
                <a:cubicBezTo>
                  <a:pt x="3752" y="20845"/>
                  <a:pt x="3954" y="20787"/>
                  <a:pt x="4106" y="20613"/>
                </a:cubicBezTo>
                <a:cubicBezTo>
                  <a:pt x="7402" y="16606"/>
                  <a:pt x="7960" y="4877"/>
                  <a:pt x="8061" y="1742"/>
                </a:cubicBezTo>
                <a:cubicBezTo>
                  <a:pt x="13690" y="1742"/>
                  <a:pt x="13690" y="1742"/>
                  <a:pt x="13690" y="1742"/>
                </a:cubicBezTo>
                <a:cubicBezTo>
                  <a:pt x="12726" y="15677"/>
                  <a:pt x="12726" y="15677"/>
                  <a:pt x="12726" y="15677"/>
                </a:cubicBezTo>
                <a:cubicBezTo>
                  <a:pt x="12726" y="15794"/>
                  <a:pt x="12473" y="18987"/>
                  <a:pt x="13943" y="20613"/>
                </a:cubicBezTo>
                <a:cubicBezTo>
                  <a:pt x="14552" y="21252"/>
                  <a:pt x="15312" y="21600"/>
                  <a:pt x="16225" y="21600"/>
                </a:cubicBezTo>
                <a:cubicBezTo>
                  <a:pt x="16428" y="21600"/>
                  <a:pt x="16630" y="21600"/>
                  <a:pt x="16884" y="21542"/>
                </a:cubicBezTo>
                <a:cubicBezTo>
                  <a:pt x="20078" y="21019"/>
                  <a:pt x="20991" y="16432"/>
                  <a:pt x="21042" y="16258"/>
                </a:cubicBezTo>
                <a:cubicBezTo>
                  <a:pt x="21143" y="15735"/>
                  <a:pt x="20890" y="15329"/>
                  <a:pt x="20484" y="15213"/>
                </a:cubicBezTo>
                <a:cubicBezTo>
                  <a:pt x="20078" y="15097"/>
                  <a:pt x="19673" y="15387"/>
                  <a:pt x="19571" y="15852"/>
                </a:cubicBezTo>
                <a:cubicBezTo>
                  <a:pt x="19571" y="15910"/>
                  <a:pt x="18811" y="19452"/>
                  <a:pt x="16681" y="19800"/>
                </a:cubicBezTo>
                <a:cubicBezTo>
                  <a:pt x="15921" y="19916"/>
                  <a:pt x="15413" y="19800"/>
                  <a:pt x="15008" y="19335"/>
                </a:cubicBezTo>
                <a:cubicBezTo>
                  <a:pt x="14197" y="18465"/>
                  <a:pt x="14197" y="16490"/>
                  <a:pt x="14247" y="15794"/>
                </a:cubicBezTo>
                <a:cubicBezTo>
                  <a:pt x="15211" y="1742"/>
                  <a:pt x="15211" y="1742"/>
                  <a:pt x="15211" y="1742"/>
                </a:cubicBezTo>
                <a:cubicBezTo>
                  <a:pt x="20737" y="1742"/>
                  <a:pt x="20737" y="1742"/>
                  <a:pt x="20737" y="1742"/>
                </a:cubicBezTo>
                <a:cubicBezTo>
                  <a:pt x="21143" y="1742"/>
                  <a:pt x="21498" y="1394"/>
                  <a:pt x="21498" y="871"/>
                </a:cubicBezTo>
                <a:cubicBezTo>
                  <a:pt x="21498" y="406"/>
                  <a:pt x="21143" y="0"/>
                  <a:pt x="20737" y="0"/>
                </a:cubicBezTo>
                <a:close/>
              </a:path>
            </a:pathLst>
          </a:custGeom>
          <a:solidFill>
            <a:srgbClr val="FFFFFF"/>
          </a:solidFill>
          <a:ln w="12700">
            <a:miter lim="400000"/>
          </a:ln>
        </p:spPr>
        <p:txBody>
          <a:bodyPr lIns="45718" tIns="45718" rIns="45718" bIns="45718"/>
          <a:lstStyle/>
          <a:p>
            <a:pPr>
              <a:defRPr>
                <a:latin typeface="+mj-lt"/>
                <a:ea typeface="+mj-ea"/>
                <a:cs typeface="+mj-cs"/>
                <a:sym typeface="Euphemia"/>
              </a:defRPr>
            </a:pPr>
          </a:p>
        </p:txBody>
      </p:sp>
      <p:pic>
        <p:nvPicPr>
          <p:cNvPr id="185" name="image1.png" descr="image1.png"/>
          <p:cNvPicPr>
            <a:picLocks noChangeAspect="1"/>
          </p:cNvPicPr>
          <p:nvPr/>
        </p:nvPicPr>
        <p:blipFill>
          <a:blip r:embed="rId3">
            <a:extLst/>
          </a:blip>
          <a:stretch>
            <a:fillRect/>
          </a:stretch>
        </p:blipFill>
        <p:spPr>
          <a:xfrm>
            <a:off x="10357615" y="6327540"/>
            <a:ext cx="1456438" cy="443102"/>
          </a:xfrm>
          <a:prstGeom prst="rect">
            <a:avLst/>
          </a:prstGeom>
          <a:ln w="12700">
            <a:miter lim="400000"/>
          </a:ln>
        </p:spPr>
      </p:pic>
      <p:sp>
        <p:nvSpPr>
          <p:cNvPr id="186" name="Line"/>
          <p:cNvSpPr/>
          <p:nvPr/>
        </p:nvSpPr>
        <p:spPr>
          <a:xfrm>
            <a:off x="9982844" y="6240012"/>
            <a:ext cx="2" cy="617989"/>
          </a:xfrm>
          <a:prstGeom prst="line">
            <a:avLst/>
          </a:prstGeom>
          <a:ln w="19050">
            <a:solidFill>
              <a:srgbClr val="FFFFFF"/>
            </a:solidFill>
          </a:ln>
        </p:spPr>
        <p:txBody>
          <a:bodyPr lIns="45718" tIns="45718" rIns="45718" bIns="45718"/>
          <a:lstStyle/>
          <a:p>
            <a:pPr/>
          </a:p>
        </p:txBody>
      </p:sp>
      <p:sp>
        <p:nvSpPr>
          <p:cNvPr id="187" name="Title Text"/>
          <p:cNvSpPr txBox="1"/>
          <p:nvPr>
            <p:ph type="title"/>
          </p:nvPr>
        </p:nvSpPr>
        <p:spPr>
          <a:prstGeom prst="rect">
            <a:avLst/>
          </a:prstGeom>
        </p:spPr>
        <p:txBody>
          <a:bodyPr/>
          <a:lstStyle/>
          <a:p>
            <a:pPr/>
            <a:r>
              <a:t>Title Text</a:t>
            </a:r>
          </a:p>
        </p:txBody>
      </p:sp>
      <p:sp>
        <p:nvSpPr>
          <p:cNvPr id="188"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8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ytuł pionowy i tekst">
    <p:spTree>
      <p:nvGrpSpPr>
        <p:cNvPr id="1" name=""/>
        <p:cNvGrpSpPr/>
        <p:nvPr/>
      </p:nvGrpSpPr>
      <p:grpSpPr>
        <a:xfrm>
          <a:off x="0" y="0"/>
          <a:ext cx="0" cy="0"/>
          <a:chOff x="0" y="0"/>
          <a:chExt cx="0" cy="0"/>
        </a:xfrm>
      </p:grpSpPr>
      <p:sp>
        <p:nvSpPr>
          <p:cNvPr id="196" name="Rectangle"/>
          <p:cNvSpPr/>
          <p:nvPr/>
        </p:nvSpPr>
        <p:spPr>
          <a:xfrm>
            <a:off x="11884104" y="0"/>
            <a:ext cx="304723" cy="6858000"/>
          </a:xfrm>
          <a:prstGeom prst="rect">
            <a:avLst/>
          </a:prstGeom>
          <a:solidFill>
            <a:srgbClr val="475562">
              <a:alpha val="90000"/>
            </a:srgbClr>
          </a:solidFill>
          <a:ln w="12700">
            <a:solidFill>
              <a:srgbClr val="002060"/>
            </a:solidFill>
          </a:ln>
        </p:spPr>
        <p:txBody>
          <a:bodyPr lIns="45718" tIns="45718" rIns="45718" bIns="45718" anchor="ctr"/>
          <a:lstStyle/>
          <a:p>
            <a:pPr algn="ctr">
              <a:defRPr>
                <a:solidFill>
                  <a:srgbClr val="FFFFFF"/>
                </a:solidFill>
                <a:latin typeface="+mj-lt"/>
                <a:ea typeface="+mj-ea"/>
                <a:cs typeface="+mj-cs"/>
                <a:sym typeface="Euphemia"/>
              </a:defRPr>
            </a:pPr>
          </a:p>
        </p:txBody>
      </p:sp>
      <p:sp>
        <p:nvSpPr>
          <p:cNvPr id="197" name="Rectangle"/>
          <p:cNvSpPr/>
          <p:nvPr/>
        </p:nvSpPr>
        <p:spPr>
          <a:xfrm>
            <a:off x="617141" y="0"/>
            <a:ext cx="609443" cy="6858000"/>
          </a:xfrm>
          <a:prstGeom prst="rect">
            <a:avLst/>
          </a:prstGeom>
          <a:solidFill>
            <a:srgbClr val="00B0F0"/>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198" name="Rectangle"/>
          <p:cNvSpPr/>
          <p:nvPr/>
        </p:nvSpPr>
        <p:spPr>
          <a:xfrm>
            <a:off x="0" y="0"/>
            <a:ext cx="609441" cy="6858000"/>
          </a:xfrm>
          <a:prstGeom prst="rect">
            <a:avLst/>
          </a:prstGeom>
          <a:solidFill>
            <a:srgbClr val="0070C0">
              <a:alpha val="87843"/>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199" name="Line"/>
          <p:cNvSpPr/>
          <p:nvPr/>
        </p:nvSpPr>
        <p:spPr>
          <a:xfrm flipH="1">
            <a:off x="617142" y="0"/>
            <a:ext cx="1" cy="6858000"/>
          </a:xfrm>
          <a:prstGeom prst="line">
            <a:avLst/>
          </a:prstGeom>
          <a:ln w="19050">
            <a:solidFill>
              <a:srgbClr val="FFFFFF"/>
            </a:solidFill>
          </a:ln>
        </p:spPr>
        <p:txBody>
          <a:bodyPr lIns="45718" tIns="45718" rIns="45718" bIns="45718"/>
          <a:lstStyle/>
          <a:p>
            <a:pPr/>
          </a:p>
        </p:txBody>
      </p:sp>
      <p:sp>
        <p:nvSpPr>
          <p:cNvPr id="200" name="Title Text"/>
          <p:cNvSpPr txBox="1"/>
          <p:nvPr>
            <p:ph type="title"/>
          </p:nvPr>
        </p:nvSpPr>
        <p:spPr>
          <a:xfrm>
            <a:off x="9599610" y="685800"/>
            <a:ext cx="1787528" cy="5486400"/>
          </a:xfrm>
          <a:prstGeom prst="rect">
            <a:avLst/>
          </a:prstGeom>
        </p:spPr>
        <p:txBody>
          <a:bodyPr/>
          <a:lstStyle/>
          <a:p>
            <a:pPr/>
            <a:r>
              <a:t>Title Text</a:t>
            </a:r>
          </a:p>
        </p:txBody>
      </p:sp>
      <p:sp>
        <p:nvSpPr>
          <p:cNvPr id="201" name="Body Level One…"/>
          <p:cNvSpPr txBox="1"/>
          <p:nvPr>
            <p:ph type="body" idx="1"/>
          </p:nvPr>
        </p:nvSpPr>
        <p:spPr>
          <a:xfrm>
            <a:off x="1598612" y="685800"/>
            <a:ext cx="7848601" cy="54864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0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Slide">
    <p:spTree>
      <p:nvGrpSpPr>
        <p:cNvPr id="1" name=""/>
        <p:cNvGrpSpPr/>
        <p:nvPr/>
      </p:nvGrpSpPr>
      <p:grpSpPr>
        <a:xfrm>
          <a:off x="0" y="0"/>
          <a:ext cx="0" cy="0"/>
          <a:chOff x="0" y="0"/>
          <a:chExt cx="0" cy="0"/>
        </a:xfrm>
      </p:grpSpPr>
      <p:sp>
        <p:nvSpPr>
          <p:cNvPr id="209" name="Title Text"/>
          <p:cNvSpPr txBox="1"/>
          <p:nvPr>
            <p:ph type="title"/>
          </p:nvPr>
        </p:nvSpPr>
        <p:spPr>
          <a:xfrm>
            <a:off x="2203449" y="2130425"/>
            <a:ext cx="7772401" cy="1470025"/>
          </a:xfrm>
          <a:prstGeom prst="rect">
            <a:avLst/>
          </a:prstGeom>
        </p:spPr>
        <p:txBody>
          <a:bodyPr anchor="ctr"/>
          <a:lstStyle>
            <a:lvl1pPr algn="ctr">
              <a:lnSpc>
                <a:spcPct val="100000"/>
              </a:lnSpc>
              <a:defRPr sz="4200">
                <a:solidFill>
                  <a:srgbClr val="000000"/>
                </a:solidFill>
                <a:latin typeface="Calibri"/>
                <a:ea typeface="Calibri"/>
                <a:cs typeface="Calibri"/>
                <a:sym typeface="Calibri"/>
              </a:defRPr>
            </a:lvl1pPr>
          </a:lstStyle>
          <a:p>
            <a:pPr/>
            <a:r>
              <a:t>Title Text</a:t>
            </a:r>
          </a:p>
        </p:txBody>
      </p:sp>
      <p:sp>
        <p:nvSpPr>
          <p:cNvPr id="210" name="Body Level One…"/>
          <p:cNvSpPr txBox="1"/>
          <p:nvPr>
            <p:ph type="body" sz="quarter" idx="1"/>
          </p:nvPr>
        </p:nvSpPr>
        <p:spPr>
          <a:xfrm>
            <a:off x="2889250" y="3886200"/>
            <a:ext cx="6400800" cy="1752601"/>
          </a:xfrm>
          <a:prstGeom prst="rect">
            <a:avLst/>
          </a:prstGeom>
        </p:spPr>
        <p:txBody>
          <a:bodyPr/>
          <a:lstStyle>
            <a:lvl1pPr marL="0" indent="0" algn="ctr">
              <a:lnSpc>
                <a:spcPct val="100000"/>
              </a:lnSpc>
              <a:spcBef>
                <a:spcPts val="700"/>
              </a:spcBef>
              <a:buSzTx/>
              <a:buFontTx/>
              <a:buNone/>
              <a:defRPr sz="3000">
                <a:solidFill>
                  <a:srgbClr val="888888"/>
                </a:solidFill>
                <a:latin typeface="Calibri"/>
                <a:ea typeface="Calibri"/>
                <a:cs typeface="Calibri"/>
                <a:sym typeface="Calibri"/>
              </a:defRPr>
            </a:lvl1pPr>
            <a:lvl2pPr marL="0" indent="0" algn="ctr">
              <a:lnSpc>
                <a:spcPct val="100000"/>
              </a:lnSpc>
              <a:spcBef>
                <a:spcPts val="700"/>
              </a:spcBef>
              <a:buSzTx/>
              <a:buFontTx/>
              <a:buNone/>
              <a:defRPr sz="3000">
                <a:solidFill>
                  <a:srgbClr val="888888"/>
                </a:solidFill>
                <a:latin typeface="Calibri"/>
                <a:ea typeface="Calibri"/>
                <a:cs typeface="Calibri"/>
                <a:sym typeface="Calibri"/>
              </a:defRPr>
            </a:lvl2pPr>
            <a:lvl3pPr marL="0" indent="0" algn="ctr">
              <a:lnSpc>
                <a:spcPct val="100000"/>
              </a:lnSpc>
              <a:spcBef>
                <a:spcPts val="700"/>
              </a:spcBef>
              <a:buSzTx/>
              <a:buFontTx/>
              <a:buNone/>
              <a:defRPr sz="3000">
                <a:solidFill>
                  <a:srgbClr val="888888"/>
                </a:solidFill>
                <a:latin typeface="Calibri"/>
                <a:ea typeface="Calibri"/>
                <a:cs typeface="Calibri"/>
                <a:sym typeface="Calibri"/>
              </a:defRPr>
            </a:lvl3pPr>
            <a:lvl4pPr marL="0" indent="0" algn="ctr">
              <a:lnSpc>
                <a:spcPct val="100000"/>
              </a:lnSpc>
              <a:spcBef>
                <a:spcPts val="700"/>
              </a:spcBef>
              <a:buSzTx/>
              <a:buFontTx/>
              <a:buNone/>
              <a:defRPr sz="3000">
                <a:solidFill>
                  <a:srgbClr val="888888"/>
                </a:solidFill>
                <a:latin typeface="Calibri"/>
                <a:ea typeface="Calibri"/>
                <a:cs typeface="Calibri"/>
                <a:sym typeface="Calibri"/>
              </a:defRPr>
            </a:lvl4pPr>
            <a:lvl5pPr marL="0" indent="0" algn="ctr">
              <a:lnSpc>
                <a:spcPct val="100000"/>
              </a:lnSpc>
              <a:spcBef>
                <a:spcPts val="700"/>
              </a:spcBef>
              <a:buSzTx/>
              <a:buFontTx/>
              <a:buNone/>
              <a:defRPr sz="3000">
                <a:solidFill>
                  <a:srgbClr val="888888"/>
                </a:solid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211" name="Slide Number"/>
          <p:cNvSpPr txBox="1"/>
          <p:nvPr>
            <p:ph type="sldNum" sz="quarter" idx="2"/>
          </p:nvPr>
        </p:nvSpPr>
        <p:spPr>
          <a:xfrm>
            <a:off x="9953790" y="6416993"/>
            <a:ext cx="250661" cy="243839"/>
          </a:xfrm>
          <a:prstGeom prst="rect">
            <a:avLst/>
          </a:prstGeom>
        </p:spPr>
        <p:txBody>
          <a:bodyPr/>
          <a:lstStyle>
            <a:lvl1pPr>
              <a:defRPr cap="none" sz="1100">
                <a:solidFill>
                  <a:srgbClr val="888888"/>
                </a:solid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nd Content">
    <p:spTree>
      <p:nvGrpSpPr>
        <p:cNvPr id="1" name=""/>
        <p:cNvGrpSpPr/>
        <p:nvPr/>
      </p:nvGrpSpPr>
      <p:grpSpPr>
        <a:xfrm>
          <a:off x="0" y="0"/>
          <a:ext cx="0" cy="0"/>
          <a:chOff x="0" y="0"/>
          <a:chExt cx="0" cy="0"/>
        </a:xfrm>
      </p:grpSpPr>
      <p:sp>
        <p:nvSpPr>
          <p:cNvPr id="218" name="Title Text"/>
          <p:cNvSpPr txBox="1"/>
          <p:nvPr>
            <p:ph type="title"/>
          </p:nvPr>
        </p:nvSpPr>
        <p:spPr>
          <a:xfrm>
            <a:off x="1974850" y="274636"/>
            <a:ext cx="8229600" cy="1143002"/>
          </a:xfrm>
          <a:prstGeom prst="rect">
            <a:avLst/>
          </a:prstGeom>
        </p:spPr>
        <p:txBody>
          <a:bodyPr anchor="ctr"/>
          <a:lstStyle>
            <a:lvl1pPr algn="ctr">
              <a:lnSpc>
                <a:spcPct val="100000"/>
              </a:lnSpc>
              <a:defRPr sz="4200">
                <a:solidFill>
                  <a:srgbClr val="000000"/>
                </a:solidFill>
                <a:latin typeface="Calibri"/>
                <a:ea typeface="Calibri"/>
                <a:cs typeface="Calibri"/>
                <a:sym typeface="Calibri"/>
              </a:defRPr>
            </a:lvl1pPr>
          </a:lstStyle>
          <a:p>
            <a:pPr/>
            <a:r>
              <a:t>Title Text</a:t>
            </a:r>
          </a:p>
        </p:txBody>
      </p:sp>
      <p:sp>
        <p:nvSpPr>
          <p:cNvPr id="219" name="Body Level One…"/>
          <p:cNvSpPr txBox="1"/>
          <p:nvPr>
            <p:ph type="body" idx="1"/>
          </p:nvPr>
        </p:nvSpPr>
        <p:spPr>
          <a:xfrm>
            <a:off x="1974850" y="1600200"/>
            <a:ext cx="8229600" cy="4525965"/>
          </a:xfrm>
          <a:prstGeom prst="rect">
            <a:avLst/>
          </a:prstGeom>
        </p:spPr>
        <p:txBody>
          <a:bodyPr/>
          <a:lstStyle>
            <a:lvl1pPr marL="321467" indent="-321467">
              <a:lnSpc>
                <a:spcPct val="100000"/>
              </a:lnSpc>
              <a:spcBef>
                <a:spcPts val="700"/>
              </a:spcBef>
              <a:buFont typeface="Arial"/>
              <a:buChar char="•"/>
              <a:defRPr sz="3000">
                <a:solidFill>
                  <a:srgbClr val="000000"/>
                </a:solidFill>
                <a:latin typeface="Calibri"/>
                <a:ea typeface="Calibri"/>
                <a:cs typeface="Calibri"/>
                <a:sym typeface="Calibri"/>
              </a:defRPr>
            </a:lvl1pPr>
            <a:lvl2pPr marL="763359" indent="-306159">
              <a:lnSpc>
                <a:spcPct val="100000"/>
              </a:lnSpc>
              <a:spcBef>
                <a:spcPts val="700"/>
              </a:spcBef>
              <a:buFont typeface="Arial"/>
              <a:defRPr sz="3000">
                <a:solidFill>
                  <a:srgbClr val="000000"/>
                </a:solidFill>
                <a:latin typeface="Calibri"/>
                <a:ea typeface="Calibri"/>
                <a:cs typeface="Calibri"/>
                <a:sym typeface="Calibri"/>
              </a:defRPr>
            </a:lvl2pPr>
            <a:lvl3pPr marL="1200150" indent="-285750">
              <a:lnSpc>
                <a:spcPct val="100000"/>
              </a:lnSpc>
              <a:spcBef>
                <a:spcPts val="700"/>
              </a:spcBef>
              <a:buFont typeface="Arial"/>
              <a:buChar char="•"/>
              <a:defRPr sz="3000">
                <a:solidFill>
                  <a:srgbClr val="000000"/>
                </a:solidFill>
                <a:latin typeface="Calibri"/>
                <a:ea typeface="Calibri"/>
                <a:cs typeface="Calibri"/>
                <a:sym typeface="Calibri"/>
              </a:defRPr>
            </a:lvl3pPr>
            <a:lvl4pPr marL="1714500" indent="-342900">
              <a:lnSpc>
                <a:spcPct val="100000"/>
              </a:lnSpc>
              <a:spcBef>
                <a:spcPts val="700"/>
              </a:spcBef>
              <a:buFont typeface="Arial"/>
              <a:defRPr sz="3000">
                <a:solidFill>
                  <a:srgbClr val="000000"/>
                </a:solidFill>
                <a:latin typeface="Calibri"/>
                <a:ea typeface="Calibri"/>
                <a:cs typeface="Calibri"/>
                <a:sym typeface="Calibri"/>
              </a:defRPr>
            </a:lvl4pPr>
            <a:lvl5pPr marL="2171700" indent="-342900">
              <a:lnSpc>
                <a:spcPct val="100000"/>
              </a:lnSpc>
              <a:spcBef>
                <a:spcPts val="700"/>
              </a:spcBef>
              <a:buFont typeface="Arial"/>
              <a:buChar char="»"/>
              <a:defRPr sz="3000">
                <a:solidFill>
                  <a:srgbClr val="000000"/>
                </a:solid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220" name="Slide Number"/>
          <p:cNvSpPr txBox="1"/>
          <p:nvPr>
            <p:ph type="sldNum" sz="quarter" idx="2"/>
          </p:nvPr>
        </p:nvSpPr>
        <p:spPr>
          <a:xfrm>
            <a:off x="9953790" y="6416993"/>
            <a:ext cx="250661" cy="243839"/>
          </a:xfrm>
          <a:prstGeom prst="rect">
            <a:avLst/>
          </a:prstGeom>
        </p:spPr>
        <p:txBody>
          <a:bodyPr/>
          <a:lstStyle>
            <a:lvl1pPr>
              <a:defRPr cap="none" sz="1100">
                <a:solidFill>
                  <a:srgbClr val="888888"/>
                </a:solid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tuł i zawartość">
    <p:spTree>
      <p:nvGrpSpPr>
        <p:cNvPr id="1" name=""/>
        <p:cNvGrpSpPr/>
        <p:nvPr/>
      </p:nvGrpSpPr>
      <p:grpSpPr>
        <a:xfrm>
          <a:off x="0" y="0"/>
          <a:ext cx="0" cy="0"/>
          <a:chOff x="0" y="0"/>
          <a:chExt cx="0" cy="0"/>
        </a:xfrm>
      </p:grpSpPr>
      <p:sp>
        <p:nvSpPr>
          <p:cNvPr id="40" name="Title Text"/>
          <p:cNvSpPr txBox="1"/>
          <p:nvPr>
            <p:ph type="title"/>
          </p:nvPr>
        </p:nvSpPr>
        <p:spPr>
          <a:prstGeom prst="rect">
            <a:avLst/>
          </a:prstGeom>
        </p:spPr>
        <p:txBody>
          <a:bodyPr/>
          <a:lstStyle/>
          <a:p>
            <a:pPr/>
            <a:r>
              <a:t>Title Text</a:t>
            </a:r>
          </a:p>
        </p:txBody>
      </p:sp>
      <p:sp>
        <p:nvSpPr>
          <p:cNvPr id="4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Nagłówek sekcji">
    <p:spTree>
      <p:nvGrpSpPr>
        <p:cNvPr id="1" name=""/>
        <p:cNvGrpSpPr/>
        <p:nvPr/>
      </p:nvGrpSpPr>
      <p:grpSpPr>
        <a:xfrm>
          <a:off x="0" y="0"/>
          <a:ext cx="0" cy="0"/>
          <a:chOff x="0" y="0"/>
          <a:chExt cx="0" cy="0"/>
        </a:xfrm>
      </p:grpSpPr>
      <p:pic>
        <p:nvPicPr>
          <p:cNvPr id="49" name="C:\Users\Hp\Desktop\Rysunek55.jpg" descr="C:\Users\Hp\Desktop\Rysunek55.jpg"/>
          <p:cNvPicPr>
            <a:picLocks noChangeAspect="1"/>
          </p:cNvPicPr>
          <p:nvPr/>
        </p:nvPicPr>
        <p:blipFill>
          <a:blip r:embed="rId2">
            <a:extLst/>
          </a:blip>
          <a:stretch>
            <a:fillRect/>
          </a:stretch>
        </p:blipFill>
        <p:spPr>
          <a:xfrm>
            <a:off x="5446340" y="713456"/>
            <a:ext cx="6672262" cy="4803777"/>
          </a:xfrm>
          <a:prstGeom prst="rect">
            <a:avLst/>
          </a:prstGeom>
          <a:ln w="12700">
            <a:miter lim="400000"/>
          </a:ln>
        </p:spPr>
      </p:pic>
      <p:sp>
        <p:nvSpPr>
          <p:cNvPr id="50" name="Rectangle"/>
          <p:cNvSpPr/>
          <p:nvPr/>
        </p:nvSpPr>
        <p:spPr>
          <a:xfrm>
            <a:off x="11579383" y="5638800"/>
            <a:ext cx="609443" cy="1219200"/>
          </a:xfrm>
          <a:prstGeom prst="rect">
            <a:avLst/>
          </a:prstGeom>
          <a:solidFill>
            <a:srgbClr val="0070C0"/>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51" name="Rectangle"/>
          <p:cNvSpPr/>
          <p:nvPr/>
        </p:nvSpPr>
        <p:spPr>
          <a:xfrm>
            <a:off x="11274662" y="5638800"/>
            <a:ext cx="304723" cy="1219200"/>
          </a:xfrm>
          <a:prstGeom prst="rect">
            <a:avLst/>
          </a:prstGeom>
          <a:solidFill>
            <a:srgbClr val="00B0F0"/>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52" name="Rectangle"/>
          <p:cNvSpPr/>
          <p:nvPr/>
        </p:nvSpPr>
        <p:spPr>
          <a:xfrm>
            <a:off x="0" y="5638800"/>
            <a:ext cx="12188825" cy="1219200"/>
          </a:xfrm>
          <a:prstGeom prst="rect">
            <a:avLst/>
          </a:prstGeom>
          <a:solidFill>
            <a:srgbClr val="00B0F0">
              <a:alpha val="50195"/>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53" name="Line"/>
          <p:cNvSpPr/>
          <p:nvPr/>
        </p:nvSpPr>
        <p:spPr>
          <a:xfrm>
            <a:off x="11573292" y="5638800"/>
            <a:ext cx="2" cy="1219200"/>
          </a:xfrm>
          <a:prstGeom prst="line">
            <a:avLst/>
          </a:prstGeom>
          <a:ln w="19050">
            <a:solidFill>
              <a:srgbClr val="FFFFFF"/>
            </a:solidFill>
          </a:ln>
        </p:spPr>
        <p:txBody>
          <a:bodyPr lIns="45718" tIns="45718" rIns="45718" bIns="45718"/>
          <a:lstStyle/>
          <a:p>
            <a:pPr/>
          </a:p>
        </p:txBody>
      </p:sp>
      <p:sp>
        <p:nvSpPr>
          <p:cNvPr id="54" name="Rectangle"/>
          <p:cNvSpPr/>
          <p:nvPr/>
        </p:nvSpPr>
        <p:spPr>
          <a:xfrm>
            <a:off x="-2" y="5643131"/>
            <a:ext cx="2566024" cy="1214870"/>
          </a:xfrm>
          <a:prstGeom prst="rect">
            <a:avLst/>
          </a:prstGeom>
          <a:solidFill>
            <a:srgbClr val="0037FF">
              <a:alpha val="74902"/>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55" name="Square"/>
          <p:cNvSpPr/>
          <p:nvPr/>
        </p:nvSpPr>
        <p:spPr>
          <a:xfrm>
            <a:off x="11579383" y="0"/>
            <a:ext cx="609443" cy="609600"/>
          </a:xfrm>
          <a:prstGeom prst="rect">
            <a:avLst/>
          </a:prstGeom>
          <a:solidFill>
            <a:srgbClr val="064DA1"/>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56" name="Rectangle"/>
          <p:cNvSpPr/>
          <p:nvPr/>
        </p:nvSpPr>
        <p:spPr>
          <a:xfrm>
            <a:off x="11274662" y="0"/>
            <a:ext cx="304723" cy="609600"/>
          </a:xfrm>
          <a:prstGeom prst="rect">
            <a:avLst/>
          </a:prstGeom>
          <a:solidFill>
            <a:srgbClr val="00B0F0"/>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57" name="Square"/>
          <p:cNvSpPr/>
          <p:nvPr/>
        </p:nvSpPr>
        <p:spPr>
          <a:xfrm>
            <a:off x="1218881" y="0"/>
            <a:ext cx="609444" cy="609600"/>
          </a:xfrm>
          <a:prstGeom prst="rect">
            <a:avLst/>
          </a:prstGeom>
          <a:solidFill>
            <a:srgbClr val="00B0F0"/>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58" name="Rectangle"/>
          <p:cNvSpPr/>
          <p:nvPr/>
        </p:nvSpPr>
        <p:spPr>
          <a:xfrm>
            <a:off x="-3" y="0"/>
            <a:ext cx="1218885" cy="609600"/>
          </a:xfrm>
          <a:prstGeom prst="rect">
            <a:avLst/>
          </a:prstGeom>
          <a:solidFill>
            <a:srgbClr val="6A8093"/>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59" name="Rectangle"/>
          <p:cNvSpPr/>
          <p:nvPr/>
        </p:nvSpPr>
        <p:spPr>
          <a:xfrm>
            <a:off x="0" y="0"/>
            <a:ext cx="12188825" cy="609600"/>
          </a:xfrm>
          <a:prstGeom prst="rect">
            <a:avLst/>
          </a:prstGeom>
          <a:solidFill>
            <a:srgbClr val="00B0F0">
              <a:alpha val="50195"/>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60" name="Line"/>
          <p:cNvSpPr/>
          <p:nvPr/>
        </p:nvSpPr>
        <p:spPr>
          <a:xfrm>
            <a:off x="11573292" y="0"/>
            <a:ext cx="2" cy="609600"/>
          </a:xfrm>
          <a:prstGeom prst="line">
            <a:avLst/>
          </a:prstGeom>
          <a:ln w="19050">
            <a:solidFill>
              <a:srgbClr val="FFFFFF"/>
            </a:solidFill>
          </a:ln>
        </p:spPr>
        <p:txBody>
          <a:bodyPr lIns="45718" tIns="45718" rIns="45718" bIns="45718"/>
          <a:lstStyle/>
          <a:p>
            <a:pPr/>
          </a:p>
        </p:txBody>
      </p:sp>
      <p:sp>
        <p:nvSpPr>
          <p:cNvPr id="61" name="Rectangle"/>
          <p:cNvSpPr/>
          <p:nvPr/>
        </p:nvSpPr>
        <p:spPr>
          <a:xfrm>
            <a:off x="-2" y="0"/>
            <a:ext cx="1216156" cy="609600"/>
          </a:xfrm>
          <a:prstGeom prst="rect">
            <a:avLst/>
          </a:prstGeom>
          <a:solidFill>
            <a:srgbClr val="0037FF">
              <a:alpha val="74902"/>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62" name="Line"/>
          <p:cNvSpPr/>
          <p:nvPr/>
        </p:nvSpPr>
        <p:spPr>
          <a:xfrm flipH="1">
            <a:off x="1218884" y="0"/>
            <a:ext cx="2" cy="609600"/>
          </a:xfrm>
          <a:prstGeom prst="line">
            <a:avLst/>
          </a:prstGeom>
          <a:ln w="19050">
            <a:solidFill>
              <a:srgbClr val="FFFFFF"/>
            </a:solidFill>
          </a:ln>
        </p:spPr>
        <p:txBody>
          <a:bodyPr lIns="45718" tIns="45718" rIns="45718" bIns="45718"/>
          <a:lstStyle/>
          <a:p>
            <a:pPr/>
          </a:p>
        </p:txBody>
      </p:sp>
      <p:sp>
        <p:nvSpPr>
          <p:cNvPr id="63" name="Title Text"/>
          <p:cNvSpPr txBox="1"/>
          <p:nvPr>
            <p:ph type="title"/>
          </p:nvPr>
        </p:nvSpPr>
        <p:spPr>
          <a:xfrm>
            <a:off x="1598612" y="1600200"/>
            <a:ext cx="8283273" cy="2654065"/>
          </a:xfrm>
          <a:prstGeom prst="rect">
            <a:avLst/>
          </a:prstGeom>
        </p:spPr>
        <p:txBody>
          <a:bodyPr/>
          <a:lstStyle>
            <a:lvl1pPr>
              <a:defRPr sz="5400"/>
            </a:lvl1pPr>
          </a:lstStyle>
          <a:p>
            <a:pPr/>
            <a:r>
              <a:t>Title Text</a:t>
            </a:r>
          </a:p>
        </p:txBody>
      </p:sp>
      <p:sp>
        <p:nvSpPr>
          <p:cNvPr id="64" name="Body Level One…"/>
          <p:cNvSpPr txBox="1"/>
          <p:nvPr>
            <p:ph type="body" sz="quarter" idx="1"/>
          </p:nvPr>
        </p:nvSpPr>
        <p:spPr>
          <a:xfrm>
            <a:off x="1598612" y="4259996"/>
            <a:ext cx="7264625" cy="1150205"/>
          </a:xfrm>
          <a:prstGeom prst="rect">
            <a:avLst/>
          </a:prstGeom>
        </p:spPr>
        <p:txBody>
          <a:bodyPr/>
          <a:lstStyle>
            <a:lvl1pPr marL="0" indent="0">
              <a:spcBef>
                <a:spcPts val="0"/>
              </a:spcBef>
              <a:buSzTx/>
              <a:buFontTx/>
              <a:buNone/>
              <a:defRPr sz="3200"/>
            </a:lvl1pPr>
            <a:lvl2pPr marL="0" indent="0">
              <a:spcBef>
                <a:spcPts val="0"/>
              </a:spcBef>
              <a:buSzTx/>
              <a:buFontTx/>
              <a:buNone/>
              <a:defRPr sz="3200"/>
            </a:lvl2pPr>
            <a:lvl3pPr marL="0" indent="0">
              <a:spcBef>
                <a:spcPts val="0"/>
              </a:spcBef>
              <a:buSzTx/>
              <a:buFontTx/>
              <a:buNone/>
              <a:defRPr sz="3200"/>
            </a:lvl3pPr>
            <a:lvl4pPr marL="0" indent="0">
              <a:spcBef>
                <a:spcPts val="0"/>
              </a:spcBef>
              <a:buSzTx/>
              <a:buFontTx/>
              <a:buNone/>
              <a:defRPr sz="3200"/>
            </a:lvl4pPr>
            <a:lvl5pPr marL="0" indent="0">
              <a:spcBef>
                <a:spcPts val="0"/>
              </a:spcBef>
              <a:buSzTx/>
              <a:buFontTx/>
              <a:buNone/>
              <a:defRPr sz="3200"/>
            </a:lvl5pPr>
          </a:lstStyle>
          <a:p>
            <a:pPr/>
            <a:r>
              <a:t>Body Level One</a:t>
            </a:r>
          </a:p>
          <a:p>
            <a:pPr lvl="1"/>
            <a:r>
              <a:t>Body Level Two</a:t>
            </a:r>
          </a:p>
          <a:p>
            <a:pPr lvl="2"/>
            <a:r>
              <a:t>Body Level Three</a:t>
            </a:r>
          </a:p>
          <a:p>
            <a:pPr lvl="3"/>
            <a:r>
              <a:t>Body Level Four</a:t>
            </a:r>
          </a:p>
          <a:p>
            <a:pPr lvl="4"/>
            <a:r>
              <a:t>Body Level Five</a:t>
            </a:r>
          </a:p>
        </p:txBody>
      </p:sp>
      <p:pic>
        <p:nvPicPr>
          <p:cNvPr id="65" name="image3.png" descr="image3.png"/>
          <p:cNvPicPr>
            <a:picLocks noChangeAspect="1"/>
          </p:cNvPicPr>
          <p:nvPr/>
        </p:nvPicPr>
        <p:blipFill>
          <a:blip r:embed="rId3">
            <a:extLst/>
          </a:blip>
          <a:stretch>
            <a:fillRect/>
          </a:stretch>
        </p:blipFill>
        <p:spPr>
          <a:xfrm>
            <a:off x="106865" y="5892741"/>
            <a:ext cx="2352291" cy="715653"/>
          </a:xfrm>
          <a:prstGeom prst="rect">
            <a:avLst/>
          </a:prstGeom>
          <a:ln w="12700">
            <a:miter lim="400000"/>
          </a:ln>
        </p:spPr>
      </p:pic>
      <p:sp>
        <p:nvSpPr>
          <p:cNvPr id="66" name="Line"/>
          <p:cNvSpPr/>
          <p:nvPr/>
        </p:nvSpPr>
        <p:spPr>
          <a:xfrm flipH="1">
            <a:off x="2566018" y="5638800"/>
            <a:ext cx="3" cy="1219200"/>
          </a:xfrm>
          <a:prstGeom prst="line">
            <a:avLst/>
          </a:prstGeom>
          <a:ln w="19050">
            <a:solidFill>
              <a:srgbClr val="FFFFFF"/>
            </a:solidFill>
          </a:ln>
        </p:spPr>
        <p:txBody>
          <a:bodyPr lIns="45718" tIns="45718" rIns="45718" bIns="45718"/>
          <a:lstStyle/>
          <a:p>
            <a:pPr/>
          </a:p>
        </p:txBody>
      </p:sp>
      <p:sp>
        <p:nvSpPr>
          <p:cNvPr id="67"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wa elementy zawartości">
    <p:spTree>
      <p:nvGrpSpPr>
        <p:cNvPr id="1" name=""/>
        <p:cNvGrpSpPr/>
        <p:nvPr/>
      </p:nvGrpSpPr>
      <p:grpSpPr>
        <a:xfrm>
          <a:off x="0" y="0"/>
          <a:ext cx="0" cy="0"/>
          <a:chOff x="0" y="0"/>
          <a:chExt cx="0" cy="0"/>
        </a:xfrm>
      </p:grpSpPr>
      <p:pic>
        <p:nvPicPr>
          <p:cNvPr id="74" name="image1.jpeg" descr="image1.jpeg"/>
          <p:cNvPicPr>
            <a:picLocks noChangeAspect="1"/>
          </p:cNvPicPr>
          <p:nvPr/>
        </p:nvPicPr>
        <p:blipFill>
          <a:blip r:embed="rId2">
            <a:extLst/>
          </a:blip>
          <a:srcRect l="0" t="2941" r="2693" b="0"/>
          <a:stretch>
            <a:fillRect/>
          </a:stretch>
        </p:blipFill>
        <p:spPr>
          <a:xfrm>
            <a:off x="4222205" y="396238"/>
            <a:ext cx="7966624" cy="5745483"/>
          </a:xfrm>
          <a:prstGeom prst="rect">
            <a:avLst/>
          </a:prstGeom>
          <a:ln w="12700">
            <a:miter lim="400000"/>
          </a:ln>
        </p:spPr>
      </p:pic>
      <p:sp>
        <p:nvSpPr>
          <p:cNvPr id="75" name="Rectangle"/>
          <p:cNvSpPr/>
          <p:nvPr/>
        </p:nvSpPr>
        <p:spPr>
          <a:xfrm rot="5400000">
            <a:off x="5942052" y="-5942054"/>
            <a:ext cx="304720" cy="12188832"/>
          </a:xfrm>
          <a:prstGeom prst="rect">
            <a:avLst/>
          </a:prstGeom>
          <a:solidFill>
            <a:srgbClr val="0037FF">
              <a:alpha val="90000"/>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76" name="Rectangle"/>
          <p:cNvSpPr/>
          <p:nvPr/>
        </p:nvSpPr>
        <p:spPr>
          <a:xfrm rot="5400000">
            <a:off x="5497305" y="2372619"/>
            <a:ext cx="618147" cy="8352930"/>
          </a:xfrm>
          <a:prstGeom prst="rect">
            <a:avLst/>
          </a:prstGeom>
          <a:solidFill>
            <a:srgbClr val="00B0F0"/>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77" name="Rectangle"/>
          <p:cNvSpPr/>
          <p:nvPr/>
        </p:nvSpPr>
        <p:spPr>
          <a:xfrm rot="5400000">
            <a:off x="10776842" y="5446019"/>
            <a:ext cx="617985" cy="2205983"/>
          </a:xfrm>
          <a:prstGeom prst="rect">
            <a:avLst/>
          </a:prstGeom>
          <a:solidFill>
            <a:srgbClr val="0037FF">
              <a:alpha val="87843"/>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78" name="Rectangle"/>
          <p:cNvSpPr/>
          <p:nvPr/>
        </p:nvSpPr>
        <p:spPr>
          <a:xfrm>
            <a:off x="-2" y="6239855"/>
            <a:ext cx="1629918" cy="618147"/>
          </a:xfrm>
          <a:prstGeom prst="rect">
            <a:avLst/>
          </a:prstGeom>
          <a:solidFill>
            <a:srgbClr val="0070C0">
              <a:alpha val="74902"/>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79" name="Line"/>
          <p:cNvSpPr/>
          <p:nvPr/>
        </p:nvSpPr>
        <p:spPr>
          <a:xfrm flipH="1">
            <a:off x="1620242" y="6240012"/>
            <a:ext cx="2" cy="617989"/>
          </a:xfrm>
          <a:prstGeom prst="line">
            <a:avLst/>
          </a:prstGeom>
          <a:ln w="19050">
            <a:solidFill>
              <a:srgbClr val="FFFFFF"/>
            </a:solidFill>
          </a:ln>
        </p:spPr>
        <p:txBody>
          <a:bodyPr lIns="45718" tIns="45718" rIns="45718" bIns="45718"/>
          <a:lstStyle/>
          <a:p>
            <a:pPr/>
          </a:p>
        </p:txBody>
      </p:sp>
      <p:sp>
        <p:nvSpPr>
          <p:cNvPr id="80" name="Shape"/>
          <p:cNvSpPr/>
          <p:nvPr/>
        </p:nvSpPr>
        <p:spPr>
          <a:xfrm>
            <a:off x="757668" y="898100"/>
            <a:ext cx="334451" cy="294099"/>
          </a:xfrm>
          <a:custGeom>
            <a:avLst/>
            <a:gdLst/>
            <a:ahLst/>
            <a:cxnLst>
              <a:cxn ang="0">
                <a:pos x="wd2" y="hd2"/>
              </a:cxn>
              <a:cxn ang="5400000">
                <a:pos x="wd2" y="hd2"/>
              </a:cxn>
              <a:cxn ang="10800000">
                <a:pos x="wd2" y="hd2"/>
              </a:cxn>
              <a:cxn ang="16200000">
                <a:pos x="wd2" y="hd2"/>
              </a:cxn>
            </a:cxnLst>
            <a:rect l="0" t="0" r="r" b="b"/>
            <a:pathLst>
              <a:path w="21498" h="21600" fill="norm" stroke="1" extrusionOk="0">
                <a:moveTo>
                  <a:pt x="20737" y="0"/>
                </a:moveTo>
                <a:cubicBezTo>
                  <a:pt x="4461" y="0"/>
                  <a:pt x="4461" y="0"/>
                  <a:pt x="4461" y="0"/>
                </a:cubicBezTo>
                <a:cubicBezTo>
                  <a:pt x="1166" y="0"/>
                  <a:pt x="101" y="3542"/>
                  <a:pt x="50" y="3716"/>
                </a:cubicBezTo>
                <a:cubicBezTo>
                  <a:pt x="-102" y="4123"/>
                  <a:pt x="101" y="4645"/>
                  <a:pt x="506" y="4819"/>
                </a:cubicBezTo>
                <a:cubicBezTo>
                  <a:pt x="608" y="4819"/>
                  <a:pt x="659" y="4819"/>
                  <a:pt x="760" y="4819"/>
                </a:cubicBezTo>
                <a:cubicBezTo>
                  <a:pt x="1064" y="4819"/>
                  <a:pt x="1368" y="4645"/>
                  <a:pt x="1470" y="4239"/>
                </a:cubicBezTo>
                <a:cubicBezTo>
                  <a:pt x="1470" y="4239"/>
                  <a:pt x="2230" y="1742"/>
                  <a:pt x="4461" y="1742"/>
                </a:cubicBezTo>
                <a:cubicBezTo>
                  <a:pt x="6540" y="1742"/>
                  <a:pt x="6540" y="1742"/>
                  <a:pt x="6540" y="1742"/>
                </a:cubicBezTo>
                <a:cubicBezTo>
                  <a:pt x="6439" y="4819"/>
                  <a:pt x="5881" y="15910"/>
                  <a:pt x="2991" y="19394"/>
                </a:cubicBezTo>
                <a:cubicBezTo>
                  <a:pt x="2687" y="19742"/>
                  <a:pt x="2687" y="20323"/>
                  <a:pt x="2991" y="20613"/>
                </a:cubicBezTo>
                <a:cubicBezTo>
                  <a:pt x="3143" y="20787"/>
                  <a:pt x="3346" y="20845"/>
                  <a:pt x="3549" y="20845"/>
                </a:cubicBezTo>
                <a:cubicBezTo>
                  <a:pt x="3752" y="20845"/>
                  <a:pt x="3954" y="20787"/>
                  <a:pt x="4106" y="20613"/>
                </a:cubicBezTo>
                <a:cubicBezTo>
                  <a:pt x="7402" y="16606"/>
                  <a:pt x="7960" y="4877"/>
                  <a:pt x="8061" y="1742"/>
                </a:cubicBezTo>
                <a:cubicBezTo>
                  <a:pt x="13690" y="1742"/>
                  <a:pt x="13690" y="1742"/>
                  <a:pt x="13690" y="1742"/>
                </a:cubicBezTo>
                <a:cubicBezTo>
                  <a:pt x="12726" y="15677"/>
                  <a:pt x="12726" y="15677"/>
                  <a:pt x="12726" y="15677"/>
                </a:cubicBezTo>
                <a:cubicBezTo>
                  <a:pt x="12726" y="15794"/>
                  <a:pt x="12473" y="18987"/>
                  <a:pt x="13943" y="20613"/>
                </a:cubicBezTo>
                <a:cubicBezTo>
                  <a:pt x="14552" y="21252"/>
                  <a:pt x="15312" y="21600"/>
                  <a:pt x="16225" y="21600"/>
                </a:cubicBezTo>
                <a:cubicBezTo>
                  <a:pt x="16428" y="21600"/>
                  <a:pt x="16630" y="21600"/>
                  <a:pt x="16884" y="21542"/>
                </a:cubicBezTo>
                <a:cubicBezTo>
                  <a:pt x="20078" y="21019"/>
                  <a:pt x="20991" y="16432"/>
                  <a:pt x="21042" y="16258"/>
                </a:cubicBezTo>
                <a:cubicBezTo>
                  <a:pt x="21143" y="15735"/>
                  <a:pt x="20890" y="15329"/>
                  <a:pt x="20484" y="15213"/>
                </a:cubicBezTo>
                <a:cubicBezTo>
                  <a:pt x="20078" y="15097"/>
                  <a:pt x="19673" y="15387"/>
                  <a:pt x="19571" y="15852"/>
                </a:cubicBezTo>
                <a:cubicBezTo>
                  <a:pt x="19571" y="15910"/>
                  <a:pt x="18811" y="19452"/>
                  <a:pt x="16681" y="19800"/>
                </a:cubicBezTo>
                <a:cubicBezTo>
                  <a:pt x="15921" y="19916"/>
                  <a:pt x="15413" y="19800"/>
                  <a:pt x="15008" y="19335"/>
                </a:cubicBezTo>
                <a:cubicBezTo>
                  <a:pt x="14197" y="18465"/>
                  <a:pt x="14197" y="16490"/>
                  <a:pt x="14247" y="15794"/>
                </a:cubicBezTo>
                <a:cubicBezTo>
                  <a:pt x="15211" y="1742"/>
                  <a:pt x="15211" y="1742"/>
                  <a:pt x="15211" y="1742"/>
                </a:cubicBezTo>
                <a:cubicBezTo>
                  <a:pt x="20737" y="1742"/>
                  <a:pt x="20737" y="1742"/>
                  <a:pt x="20737" y="1742"/>
                </a:cubicBezTo>
                <a:cubicBezTo>
                  <a:pt x="21143" y="1742"/>
                  <a:pt x="21498" y="1394"/>
                  <a:pt x="21498" y="871"/>
                </a:cubicBezTo>
                <a:cubicBezTo>
                  <a:pt x="21498" y="406"/>
                  <a:pt x="21143" y="0"/>
                  <a:pt x="20737" y="0"/>
                </a:cubicBezTo>
                <a:close/>
              </a:path>
            </a:pathLst>
          </a:custGeom>
          <a:solidFill>
            <a:srgbClr val="FFFFFF"/>
          </a:solidFill>
          <a:ln w="12700">
            <a:miter lim="400000"/>
          </a:ln>
        </p:spPr>
        <p:txBody>
          <a:bodyPr lIns="45718" tIns="45718" rIns="45718" bIns="45718"/>
          <a:lstStyle/>
          <a:p>
            <a:pPr>
              <a:defRPr>
                <a:latin typeface="+mj-lt"/>
                <a:ea typeface="+mj-ea"/>
                <a:cs typeface="+mj-cs"/>
                <a:sym typeface="Euphemia"/>
              </a:defRPr>
            </a:pPr>
          </a:p>
        </p:txBody>
      </p:sp>
      <p:pic>
        <p:nvPicPr>
          <p:cNvPr id="81" name="image1.png" descr="image1.png"/>
          <p:cNvPicPr>
            <a:picLocks noChangeAspect="1"/>
          </p:cNvPicPr>
          <p:nvPr/>
        </p:nvPicPr>
        <p:blipFill>
          <a:blip r:embed="rId3">
            <a:extLst/>
          </a:blip>
          <a:stretch>
            <a:fillRect/>
          </a:stretch>
        </p:blipFill>
        <p:spPr>
          <a:xfrm>
            <a:off x="10357615" y="6327540"/>
            <a:ext cx="1456438" cy="443102"/>
          </a:xfrm>
          <a:prstGeom prst="rect">
            <a:avLst/>
          </a:prstGeom>
          <a:ln w="12700">
            <a:miter lim="400000"/>
          </a:ln>
        </p:spPr>
      </p:pic>
      <p:sp>
        <p:nvSpPr>
          <p:cNvPr id="82" name="Line"/>
          <p:cNvSpPr/>
          <p:nvPr/>
        </p:nvSpPr>
        <p:spPr>
          <a:xfrm>
            <a:off x="9982844" y="6240012"/>
            <a:ext cx="2" cy="617989"/>
          </a:xfrm>
          <a:prstGeom prst="line">
            <a:avLst/>
          </a:prstGeom>
          <a:ln w="19050">
            <a:solidFill>
              <a:srgbClr val="FFFFFF"/>
            </a:solidFill>
          </a:ln>
        </p:spPr>
        <p:txBody>
          <a:bodyPr lIns="45718" tIns="45718" rIns="45718" bIns="45718"/>
          <a:lstStyle/>
          <a:p>
            <a:pPr/>
          </a:p>
        </p:txBody>
      </p:sp>
      <p:sp>
        <p:nvSpPr>
          <p:cNvPr id="83" name="Title Text"/>
          <p:cNvSpPr txBox="1"/>
          <p:nvPr>
            <p:ph type="title"/>
          </p:nvPr>
        </p:nvSpPr>
        <p:spPr>
          <a:prstGeom prst="rect">
            <a:avLst/>
          </a:prstGeom>
        </p:spPr>
        <p:txBody>
          <a:bodyPr/>
          <a:lstStyle/>
          <a:p>
            <a:pPr/>
            <a:r>
              <a:t>Title Text</a:t>
            </a:r>
          </a:p>
        </p:txBody>
      </p:sp>
      <p:sp>
        <p:nvSpPr>
          <p:cNvPr id="84" name="Body Level One…"/>
          <p:cNvSpPr txBox="1"/>
          <p:nvPr>
            <p:ph type="body" sz="half" idx="1"/>
          </p:nvPr>
        </p:nvSpPr>
        <p:spPr>
          <a:xfrm>
            <a:off x="765820" y="1600200"/>
            <a:ext cx="5642203" cy="45720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orównanie">
    <p:spTree>
      <p:nvGrpSpPr>
        <p:cNvPr id="1" name=""/>
        <p:cNvGrpSpPr/>
        <p:nvPr/>
      </p:nvGrpSpPr>
      <p:grpSpPr>
        <a:xfrm>
          <a:off x="0" y="0"/>
          <a:ext cx="0" cy="0"/>
          <a:chOff x="0" y="0"/>
          <a:chExt cx="0" cy="0"/>
        </a:xfrm>
      </p:grpSpPr>
      <p:pic>
        <p:nvPicPr>
          <p:cNvPr id="92" name="image1.jpeg" descr="image1.jpeg"/>
          <p:cNvPicPr>
            <a:picLocks noChangeAspect="1"/>
          </p:cNvPicPr>
          <p:nvPr/>
        </p:nvPicPr>
        <p:blipFill>
          <a:blip r:embed="rId2">
            <a:extLst/>
          </a:blip>
          <a:srcRect l="0" t="2941" r="2693" b="0"/>
          <a:stretch>
            <a:fillRect/>
          </a:stretch>
        </p:blipFill>
        <p:spPr>
          <a:xfrm>
            <a:off x="4222205" y="396238"/>
            <a:ext cx="7966624" cy="5745483"/>
          </a:xfrm>
          <a:prstGeom prst="rect">
            <a:avLst/>
          </a:prstGeom>
          <a:ln w="12700">
            <a:miter lim="400000"/>
          </a:ln>
        </p:spPr>
      </p:pic>
      <p:sp>
        <p:nvSpPr>
          <p:cNvPr id="93" name="Rectangle"/>
          <p:cNvSpPr/>
          <p:nvPr/>
        </p:nvSpPr>
        <p:spPr>
          <a:xfrm rot="5400000">
            <a:off x="5942052" y="-5942054"/>
            <a:ext cx="304720" cy="12188832"/>
          </a:xfrm>
          <a:prstGeom prst="rect">
            <a:avLst/>
          </a:prstGeom>
          <a:solidFill>
            <a:srgbClr val="0037FF">
              <a:alpha val="90000"/>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94" name="Rectangle"/>
          <p:cNvSpPr/>
          <p:nvPr/>
        </p:nvSpPr>
        <p:spPr>
          <a:xfrm rot="5400000">
            <a:off x="5497305" y="2372619"/>
            <a:ext cx="618147" cy="8352930"/>
          </a:xfrm>
          <a:prstGeom prst="rect">
            <a:avLst/>
          </a:prstGeom>
          <a:solidFill>
            <a:srgbClr val="00B0F0"/>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95" name="Rectangle"/>
          <p:cNvSpPr/>
          <p:nvPr/>
        </p:nvSpPr>
        <p:spPr>
          <a:xfrm rot="5400000">
            <a:off x="10776842" y="5446019"/>
            <a:ext cx="617985" cy="2205983"/>
          </a:xfrm>
          <a:prstGeom prst="rect">
            <a:avLst/>
          </a:prstGeom>
          <a:solidFill>
            <a:srgbClr val="0037FF">
              <a:alpha val="87843"/>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96" name="Rectangle"/>
          <p:cNvSpPr/>
          <p:nvPr/>
        </p:nvSpPr>
        <p:spPr>
          <a:xfrm>
            <a:off x="-2" y="6239855"/>
            <a:ext cx="1629918" cy="618147"/>
          </a:xfrm>
          <a:prstGeom prst="rect">
            <a:avLst/>
          </a:prstGeom>
          <a:solidFill>
            <a:srgbClr val="0070C0">
              <a:alpha val="74902"/>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97" name="Line"/>
          <p:cNvSpPr/>
          <p:nvPr/>
        </p:nvSpPr>
        <p:spPr>
          <a:xfrm flipH="1">
            <a:off x="1620242" y="6240012"/>
            <a:ext cx="2" cy="617989"/>
          </a:xfrm>
          <a:prstGeom prst="line">
            <a:avLst/>
          </a:prstGeom>
          <a:ln w="19050">
            <a:solidFill>
              <a:srgbClr val="FFFFFF"/>
            </a:solidFill>
          </a:ln>
        </p:spPr>
        <p:txBody>
          <a:bodyPr lIns="45718" tIns="45718" rIns="45718" bIns="45718"/>
          <a:lstStyle/>
          <a:p>
            <a:pPr/>
          </a:p>
        </p:txBody>
      </p:sp>
      <p:sp>
        <p:nvSpPr>
          <p:cNvPr id="98" name="Shape"/>
          <p:cNvSpPr/>
          <p:nvPr/>
        </p:nvSpPr>
        <p:spPr>
          <a:xfrm>
            <a:off x="757668" y="898100"/>
            <a:ext cx="334451" cy="294099"/>
          </a:xfrm>
          <a:custGeom>
            <a:avLst/>
            <a:gdLst/>
            <a:ahLst/>
            <a:cxnLst>
              <a:cxn ang="0">
                <a:pos x="wd2" y="hd2"/>
              </a:cxn>
              <a:cxn ang="5400000">
                <a:pos x="wd2" y="hd2"/>
              </a:cxn>
              <a:cxn ang="10800000">
                <a:pos x="wd2" y="hd2"/>
              </a:cxn>
              <a:cxn ang="16200000">
                <a:pos x="wd2" y="hd2"/>
              </a:cxn>
            </a:cxnLst>
            <a:rect l="0" t="0" r="r" b="b"/>
            <a:pathLst>
              <a:path w="21498" h="21600" fill="norm" stroke="1" extrusionOk="0">
                <a:moveTo>
                  <a:pt x="20737" y="0"/>
                </a:moveTo>
                <a:cubicBezTo>
                  <a:pt x="4461" y="0"/>
                  <a:pt x="4461" y="0"/>
                  <a:pt x="4461" y="0"/>
                </a:cubicBezTo>
                <a:cubicBezTo>
                  <a:pt x="1166" y="0"/>
                  <a:pt x="101" y="3542"/>
                  <a:pt x="50" y="3716"/>
                </a:cubicBezTo>
                <a:cubicBezTo>
                  <a:pt x="-102" y="4123"/>
                  <a:pt x="101" y="4645"/>
                  <a:pt x="506" y="4819"/>
                </a:cubicBezTo>
                <a:cubicBezTo>
                  <a:pt x="608" y="4819"/>
                  <a:pt x="659" y="4819"/>
                  <a:pt x="760" y="4819"/>
                </a:cubicBezTo>
                <a:cubicBezTo>
                  <a:pt x="1064" y="4819"/>
                  <a:pt x="1368" y="4645"/>
                  <a:pt x="1470" y="4239"/>
                </a:cubicBezTo>
                <a:cubicBezTo>
                  <a:pt x="1470" y="4239"/>
                  <a:pt x="2230" y="1742"/>
                  <a:pt x="4461" y="1742"/>
                </a:cubicBezTo>
                <a:cubicBezTo>
                  <a:pt x="6540" y="1742"/>
                  <a:pt x="6540" y="1742"/>
                  <a:pt x="6540" y="1742"/>
                </a:cubicBezTo>
                <a:cubicBezTo>
                  <a:pt x="6439" y="4819"/>
                  <a:pt x="5881" y="15910"/>
                  <a:pt x="2991" y="19394"/>
                </a:cubicBezTo>
                <a:cubicBezTo>
                  <a:pt x="2687" y="19742"/>
                  <a:pt x="2687" y="20323"/>
                  <a:pt x="2991" y="20613"/>
                </a:cubicBezTo>
                <a:cubicBezTo>
                  <a:pt x="3143" y="20787"/>
                  <a:pt x="3346" y="20845"/>
                  <a:pt x="3549" y="20845"/>
                </a:cubicBezTo>
                <a:cubicBezTo>
                  <a:pt x="3752" y="20845"/>
                  <a:pt x="3954" y="20787"/>
                  <a:pt x="4106" y="20613"/>
                </a:cubicBezTo>
                <a:cubicBezTo>
                  <a:pt x="7402" y="16606"/>
                  <a:pt x="7960" y="4877"/>
                  <a:pt x="8061" y="1742"/>
                </a:cubicBezTo>
                <a:cubicBezTo>
                  <a:pt x="13690" y="1742"/>
                  <a:pt x="13690" y="1742"/>
                  <a:pt x="13690" y="1742"/>
                </a:cubicBezTo>
                <a:cubicBezTo>
                  <a:pt x="12726" y="15677"/>
                  <a:pt x="12726" y="15677"/>
                  <a:pt x="12726" y="15677"/>
                </a:cubicBezTo>
                <a:cubicBezTo>
                  <a:pt x="12726" y="15794"/>
                  <a:pt x="12473" y="18987"/>
                  <a:pt x="13943" y="20613"/>
                </a:cubicBezTo>
                <a:cubicBezTo>
                  <a:pt x="14552" y="21252"/>
                  <a:pt x="15312" y="21600"/>
                  <a:pt x="16225" y="21600"/>
                </a:cubicBezTo>
                <a:cubicBezTo>
                  <a:pt x="16428" y="21600"/>
                  <a:pt x="16630" y="21600"/>
                  <a:pt x="16884" y="21542"/>
                </a:cubicBezTo>
                <a:cubicBezTo>
                  <a:pt x="20078" y="21019"/>
                  <a:pt x="20991" y="16432"/>
                  <a:pt x="21042" y="16258"/>
                </a:cubicBezTo>
                <a:cubicBezTo>
                  <a:pt x="21143" y="15735"/>
                  <a:pt x="20890" y="15329"/>
                  <a:pt x="20484" y="15213"/>
                </a:cubicBezTo>
                <a:cubicBezTo>
                  <a:pt x="20078" y="15097"/>
                  <a:pt x="19673" y="15387"/>
                  <a:pt x="19571" y="15852"/>
                </a:cubicBezTo>
                <a:cubicBezTo>
                  <a:pt x="19571" y="15910"/>
                  <a:pt x="18811" y="19452"/>
                  <a:pt x="16681" y="19800"/>
                </a:cubicBezTo>
                <a:cubicBezTo>
                  <a:pt x="15921" y="19916"/>
                  <a:pt x="15413" y="19800"/>
                  <a:pt x="15008" y="19335"/>
                </a:cubicBezTo>
                <a:cubicBezTo>
                  <a:pt x="14197" y="18465"/>
                  <a:pt x="14197" y="16490"/>
                  <a:pt x="14247" y="15794"/>
                </a:cubicBezTo>
                <a:cubicBezTo>
                  <a:pt x="15211" y="1742"/>
                  <a:pt x="15211" y="1742"/>
                  <a:pt x="15211" y="1742"/>
                </a:cubicBezTo>
                <a:cubicBezTo>
                  <a:pt x="20737" y="1742"/>
                  <a:pt x="20737" y="1742"/>
                  <a:pt x="20737" y="1742"/>
                </a:cubicBezTo>
                <a:cubicBezTo>
                  <a:pt x="21143" y="1742"/>
                  <a:pt x="21498" y="1394"/>
                  <a:pt x="21498" y="871"/>
                </a:cubicBezTo>
                <a:cubicBezTo>
                  <a:pt x="21498" y="406"/>
                  <a:pt x="21143" y="0"/>
                  <a:pt x="20737" y="0"/>
                </a:cubicBezTo>
                <a:close/>
              </a:path>
            </a:pathLst>
          </a:custGeom>
          <a:solidFill>
            <a:srgbClr val="FFFFFF"/>
          </a:solidFill>
          <a:ln w="12700">
            <a:miter lim="400000"/>
          </a:ln>
        </p:spPr>
        <p:txBody>
          <a:bodyPr lIns="45718" tIns="45718" rIns="45718" bIns="45718"/>
          <a:lstStyle/>
          <a:p>
            <a:pPr>
              <a:defRPr>
                <a:latin typeface="+mj-lt"/>
                <a:ea typeface="+mj-ea"/>
                <a:cs typeface="+mj-cs"/>
                <a:sym typeface="Euphemia"/>
              </a:defRPr>
            </a:pPr>
          </a:p>
        </p:txBody>
      </p:sp>
      <p:pic>
        <p:nvPicPr>
          <p:cNvPr id="99" name="image1.png" descr="image1.png"/>
          <p:cNvPicPr>
            <a:picLocks noChangeAspect="1"/>
          </p:cNvPicPr>
          <p:nvPr/>
        </p:nvPicPr>
        <p:blipFill>
          <a:blip r:embed="rId3">
            <a:extLst/>
          </a:blip>
          <a:stretch>
            <a:fillRect/>
          </a:stretch>
        </p:blipFill>
        <p:spPr>
          <a:xfrm>
            <a:off x="10357615" y="6327540"/>
            <a:ext cx="1456438" cy="443102"/>
          </a:xfrm>
          <a:prstGeom prst="rect">
            <a:avLst/>
          </a:prstGeom>
          <a:ln w="12700">
            <a:miter lim="400000"/>
          </a:ln>
        </p:spPr>
      </p:pic>
      <p:sp>
        <p:nvSpPr>
          <p:cNvPr id="100" name="Line"/>
          <p:cNvSpPr/>
          <p:nvPr/>
        </p:nvSpPr>
        <p:spPr>
          <a:xfrm>
            <a:off x="9982844" y="6240012"/>
            <a:ext cx="2" cy="617989"/>
          </a:xfrm>
          <a:prstGeom prst="line">
            <a:avLst/>
          </a:prstGeom>
          <a:ln w="19050">
            <a:solidFill>
              <a:srgbClr val="FFFFFF"/>
            </a:solidFill>
          </a:ln>
        </p:spPr>
        <p:txBody>
          <a:bodyPr lIns="45718" tIns="45718" rIns="45718" bIns="45718"/>
          <a:lstStyle/>
          <a:p>
            <a:pPr/>
          </a:p>
        </p:txBody>
      </p:sp>
      <p:sp>
        <p:nvSpPr>
          <p:cNvPr id="101" name="Title Text"/>
          <p:cNvSpPr txBox="1"/>
          <p:nvPr>
            <p:ph type="title"/>
          </p:nvPr>
        </p:nvSpPr>
        <p:spPr>
          <a:xfrm>
            <a:off x="333771" y="332656"/>
            <a:ext cx="11042467" cy="1084981"/>
          </a:xfrm>
          <a:prstGeom prst="rect">
            <a:avLst/>
          </a:prstGeom>
        </p:spPr>
        <p:txBody>
          <a:bodyPr/>
          <a:lstStyle/>
          <a:p>
            <a:pPr/>
            <a:r>
              <a:t>Title Text</a:t>
            </a:r>
          </a:p>
        </p:txBody>
      </p:sp>
      <p:sp>
        <p:nvSpPr>
          <p:cNvPr id="102" name="Body Level One…"/>
          <p:cNvSpPr txBox="1"/>
          <p:nvPr>
            <p:ph type="body" sz="quarter" idx="1"/>
          </p:nvPr>
        </p:nvSpPr>
        <p:spPr>
          <a:xfrm>
            <a:off x="333771" y="1499616"/>
            <a:ext cx="6078554" cy="938784"/>
          </a:xfrm>
          <a:prstGeom prst="rect">
            <a:avLst/>
          </a:prstGeom>
        </p:spPr>
        <p:txBody>
          <a:bodyPr anchor="b"/>
          <a:lstStyle>
            <a:lvl1pPr marL="0" indent="0">
              <a:spcBef>
                <a:spcPts val="0"/>
              </a:spcBef>
              <a:buSzTx/>
              <a:buFontTx/>
              <a:buNone/>
              <a:defRPr cap="all" sz="2400"/>
            </a:lvl1pPr>
            <a:lvl2pPr marL="0" indent="0">
              <a:spcBef>
                <a:spcPts val="0"/>
              </a:spcBef>
              <a:buSzTx/>
              <a:buFontTx/>
              <a:buNone/>
              <a:defRPr cap="all" sz="2400"/>
            </a:lvl2pPr>
            <a:lvl3pPr marL="0" indent="0">
              <a:spcBef>
                <a:spcPts val="0"/>
              </a:spcBef>
              <a:buSzTx/>
              <a:buFontTx/>
              <a:buNone/>
              <a:defRPr cap="all" sz="2400"/>
            </a:lvl3pPr>
            <a:lvl4pPr marL="0" indent="0">
              <a:spcBef>
                <a:spcPts val="0"/>
              </a:spcBef>
              <a:buSzTx/>
              <a:buFontTx/>
              <a:buNone/>
              <a:defRPr cap="all" sz="2400"/>
            </a:lvl4pPr>
            <a:lvl5pPr marL="0" indent="0">
              <a:spcBef>
                <a:spcPts val="0"/>
              </a:spcBef>
              <a:buSzTx/>
              <a:buFontTx/>
              <a:buNone/>
              <a:defRPr cap="all" sz="2400"/>
            </a:lvl5pPr>
          </a:lstStyle>
          <a:p>
            <a:pPr/>
            <a:r>
              <a:t>Body Level One</a:t>
            </a:r>
          </a:p>
          <a:p>
            <a:pPr lvl="1"/>
            <a:r>
              <a:t>Body Level Two</a:t>
            </a:r>
          </a:p>
          <a:p>
            <a:pPr lvl="2"/>
            <a:r>
              <a:t>Body Level Three</a:t>
            </a:r>
          </a:p>
          <a:p>
            <a:pPr lvl="3"/>
            <a:r>
              <a:t>Body Level Four</a:t>
            </a:r>
          </a:p>
          <a:p>
            <a:pPr lvl="4"/>
            <a:r>
              <a:t>Body Level Five</a:t>
            </a:r>
          </a:p>
        </p:txBody>
      </p:sp>
      <p:sp>
        <p:nvSpPr>
          <p:cNvPr id="103" name="Rectangle"/>
          <p:cNvSpPr/>
          <p:nvPr>
            <p:ph type="body" sz="quarter" idx="21"/>
          </p:nvPr>
        </p:nvSpPr>
        <p:spPr>
          <a:xfrm>
            <a:off x="6557349" y="1499616"/>
            <a:ext cx="4818890" cy="938784"/>
          </a:xfrm>
          <a:prstGeom prst="rect">
            <a:avLst/>
          </a:prstGeom>
        </p:spPr>
        <p:txBody>
          <a:bodyPr anchor="b"/>
          <a:lstStyle/>
          <a:p>
            <a:pPr/>
          </a:p>
        </p:txBody>
      </p:sp>
      <p:sp>
        <p:nvSpPr>
          <p:cNvPr id="10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ylko tytuł">
    <p:spTree>
      <p:nvGrpSpPr>
        <p:cNvPr id="1" name=""/>
        <p:cNvGrpSpPr/>
        <p:nvPr/>
      </p:nvGrpSpPr>
      <p:grpSpPr>
        <a:xfrm>
          <a:off x="0" y="0"/>
          <a:ext cx="0" cy="0"/>
          <a:chOff x="0" y="0"/>
          <a:chExt cx="0" cy="0"/>
        </a:xfrm>
      </p:grpSpPr>
      <p:pic>
        <p:nvPicPr>
          <p:cNvPr id="111" name="image1.jpeg" descr="image1.jpeg"/>
          <p:cNvPicPr>
            <a:picLocks noChangeAspect="1"/>
          </p:cNvPicPr>
          <p:nvPr/>
        </p:nvPicPr>
        <p:blipFill>
          <a:blip r:embed="rId2">
            <a:extLst/>
          </a:blip>
          <a:srcRect l="0" t="2941" r="2693" b="0"/>
          <a:stretch>
            <a:fillRect/>
          </a:stretch>
        </p:blipFill>
        <p:spPr>
          <a:xfrm>
            <a:off x="4222205" y="396238"/>
            <a:ext cx="7966624" cy="5745483"/>
          </a:xfrm>
          <a:prstGeom prst="rect">
            <a:avLst/>
          </a:prstGeom>
          <a:ln w="12700">
            <a:miter lim="400000"/>
          </a:ln>
        </p:spPr>
      </p:pic>
      <p:sp>
        <p:nvSpPr>
          <p:cNvPr id="112" name="Rectangle"/>
          <p:cNvSpPr/>
          <p:nvPr/>
        </p:nvSpPr>
        <p:spPr>
          <a:xfrm rot="5400000">
            <a:off x="5942052" y="-5942054"/>
            <a:ext cx="304720" cy="12188832"/>
          </a:xfrm>
          <a:prstGeom prst="rect">
            <a:avLst/>
          </a:prstGeom>
          <a:solidFill>
            <a:srgbClr val="0037FF">
              <a:alpha val="90000"/>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113" name="Rectangle"/>
          <p:cNvSpPr/>
          <p:nvPr/>
        </p:nvSpPr>
        <p:spPr>
          <a:xfrm rot="5400000">
            <a:off x="5497305" y="2372619"/>
            <a:ext cx="618147" cy="8352930"/>
          </a:xfrm>
          <a:prstGeom prst="rect">
            <a:avLst/>
          </a:prstGeom>
          <a:solidFill>
            <a:srgbClr val="00B0F0"/>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114" name="Rectangle"/>
          <p:cNvSpPr/>
          <p:nvPr/>
        </p:nvSpPr>
        <p:spPr>
          <a:xfrm rot="5400000">
            <a:off x="10776842" y="5446019"/>
            <a:ext cx="617985" cy="2205983"/>
          </a:xfrm>
          <a:prstGeom prst="rect">
            <a:avLst/>
          </a:prstGeom>
          <a:solidFill>
            <a:srgbClr val="0037FF">
              <a:alpha val="87843"/>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115" name="Rectangle"/>
          <p:cNvSpPr/>
          <p:nvPr/>
        </p:nvSpPr>
        <p:spPr>
          <a:xfrm>
            <a:off x="-2" y="6239855"/>
            <a:ext cx="1629918" cy="618147"/>
          </a:xfrm>
          <a:prstGeom prst="rect">
            <a:avLst/>
          </a:prstGeom>
          <a:solidFill>
            <a:srgbClr val="0070C0">
              <a:alpha val="74902"/>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116" name="Line"/>
          <p:cNvSpPr/>
          <p:nvPr/>
        </p:nvSpPr>
        <p:spPr>
          <a:xfrm flipH="1">
            <a:off x="1620242" y="6240012"/>
            <a:ext cx="2" cy="617989"/>
          </a:xfrm>
          <a:prstGeom prst="line">
            <a:avLst/>
          </a:prstGeom>
          <a:ln w="19050">
            <a:solidFill>
              <a:srgbClr val="FFFFFF"/>
            </a:solidFill>
          </a:ln>
        </p:spPr>
        <p:txBody>
          <a:bodyPr lIns="45718" tIns="45718" rIns="45718" bIns="45718"/>
          <a:lstStyle/>
          <a:p>
            <a:pPr/>
          </a:p>
        </p:txBody>
      </p:sp>
      <p:sp>
        <p:nvSpPr>
          <p:cNvPr id="117" name="Shape"/>
          <p:cNvSpPr/>
          <p:nvPr/>
        </p:nvSpPr>
        <p:spPr>
          <a:xfrm>
            <a:off x="757668" y="898100"/>
            <a:ext cx="334451" cy="294099"/>
          </a:xfrm>
          <a:custGeom>
            <a:avLst/>
            <a:gdLst/>
            <a:ahLst/>
            <a:cxnLst>
              <a:cxn ang="0">
                <a:pos x="wd2" y="hd2"/>
              </a:cxn>
              <a:cxn ang="5400000">
                <a:pos x="wd2" y="hd2"/>
              </a:cxn>
              <a:cxn ang="10800000">
                <a:pos x="wd2" y="hd2"/>
              </a:cxn>
              <a:cxn ang="16200000">
                <a:pos x="wd2" y="hd2"/>
              </a:cxn>
            </a:cxnLst>
            <a:rect l="0" t="0" r="r" b="b"/>
            <a:pathLst>
              <a:path w="21498" h="21600" fill="norm" stroke="1" extrusionOk="0">
                <a:moveTo>
                  <a:pt x="20737" y="0"/>
                </a:moveTo>
                <a:cubicBezTo>
                  <a:pt x="4461" y="0"/>
                  <a:pt x="4461" y="0"/>
                  <a:pt x="4461" y="0"/>
                </a:cubicBezTo>
                <a:cubicBezTo>
                  <a:pt x="1166" y="0"/>
                  <a:pt x="101" y="3542"/>
                  <a:pt x="50" y="3716"/>
                </a:cubicBezTo>
                <a:cubicBezTo>
                  <a:pt x="-102" y="4123"/>
                  <a:pt x="101" y="4645"/>
                  <a:pt x="506" y="4819"/>
                </a:cubicBezTo>
                <a:cubicBezTo>
                  <a:pt x="608" y="4819"/>
                  <a:pt x="659" y="4819"/>
                  <a:pt x="760" y="4819"/>
                </a:cubicBezTo>
                <a:cubicBezTo>
                  <a:pt x="1064" y="4819"/>
                  <a:pt x="1368" y="4645"/>
                  <a:pt x="1470" y="4239"/>
                </a:cubicBezTo>
                <a:cubicBezTo>
                  <a:pt x="1470" y="4239"/>
                  <a:pt x="2230" y="1742"/>
                  <a:pt x="4461" y="1742"/>
                </a:cubicBezTo>
                <a:cubicBezTo>
                  <a:pt x="6540" y="1742"/>
                  <a:pt x="6540" y="1742"/>
                  <a:pt x="6540" y="1742"/>
                </a:cubicBezTo>
                <a:cubicBezTo>
                  <a:pt x="6439" y="4819"/>
                  <a:pt x="5881" y="15910"/>
                  <a:pt x="2991" y="19394"/>
                </a:cubicBezTo>
                <a:cubicBezTo>
                  <a:pt x="2687" y="19742"/>
                  <a:pt x="2687" y="20323"/>
                  <a:pt x="2991" y="20613"/>
                </a:cubicBezTo>
                <a:cubicBezTo>
                  <a:pt x="3143" y="20787"/>
                  <a:pt x="3346" y="20845"/>
                  <a:pt x="3549" y="20845"/>
                </a:cubicBezTo>
                <a:cubicBezTo>
                  <a:pt x="3752" y="20845"/>
                  <a:pt x="3954" y="20787"/>
                  <a:pt x="4106" y="20613"/>
                </a:cubicBezTo>
                <a:cubicBezTo>
                  <a:pt x="7402" y="16606"/>
                  <a:pt x="7960" y="4877"/>
                  <a:pt x="8061" y="1742"/>
                </a:cubicBezTo>
                <a:cubicBezTo>
                  <a:pt x="13690" y="1742"/>
                  <a:pt x="13690" y="1742"/>
                  <a:pt x="13690" y="1742"/>
                </a:cubicBezTo>
                <a:cubicBezTo>
                  <a:pt x="12726" y="15677"/>
                  <a:pt x="12726" y="15677"/>
                  <a:pt x="12726" y="15677"/>
                </a:cubicBezTo>
                <a:cubicBezTo>
                  <a:pt x="12726" y="15794"/>
                  <a:pt x="12473" y="18987"/>
                  <a:pt x="13943" y="20613"/>
                </a:cubicBezTo>
                <a:cubicBezTo>
                  <a:pt x="14552" y="21252"/>
                  <a:pt x="15312" y="21600"/>
                  <a:pt x="16225" y="21600"/>
                </a:cubicBezTo>
                <a:cubicBezTo>
                  <a:pt x="16428" y="21600"/>
                  <a:pt x="16630" y="21600"/>
                  <a:pt x="16884" y="21542"/>
                </a:cubicBezTo>
                <a:cubicBezTo>
                  <a:pt x="20078" y="21019"/>
                  <a:pt x="20991" y="16432"/>
                  <a:pt x="21042" y="16258"/>
                </a:cubicBezTo>
                <a:cubicBezTo>
                  <a:pt x="21143" y="15735"/>
                  <a:pt x="20890" y="15329"/>
                  <a:pt x="20484" y="15213"/>
                </a:cubicBezTo>
                <a:cubicBezTo>
                  <a:pt x="20078" y="15097"/>
                  <a:pt x="19673" y="15387"/>
                  <a:pt x="19571" y="15852"/>
                </a:cubicBezTo>
                <a:cubicBezTo>
                  <a:pt x="19571" y="15910"/>
                  <a:pt x="18811" y="19452"/>
                  <a:pt x="16681" y="19800"/>
                </a:cubicBezTo>
                <a:cubicBezTo>
                  <a:pt x="15921" y="19916"/>
                  <a:pt x="15413" y="19800"/>
                  <a:pt x="15008" y="19335"/>
                </a:cubicBezTo>
                <a:cubicBezTo>
                  <a:pt x="14197" y="18465"/>
                  <a:pt x="14197" y="16490"/>
                  <a:pt x="14247" y="15794"/>
                </a:cubicBezTo>
                <a:cubicBezTo>
                  <a:pt x="15211" y="1742"/>
                  <a:pt x="15211" y="1742"/>
                  <a:pt x="15211" y="1742"/>
                </a:cubicBezTo>
                <a:cubicBezTo>
                  <a:pt x="20737" y="1742"/>
                  <a:pt x="20737" y="1742"/>
                  <a:pt x="20737" y="1742"/>
                </a:cubicBezTo>
                <a:cubicBezTo>
                  <a:pt x="21143" y="1742"/>
                  <a:pt x="21498" y="1394"/>
                  <a:pt x="21498" y="871"/>
                </a:cubicBezTo>
                <a:cubicBezTo>
                  <a:pt x="21498" y="406"/>
                  <a:pt x="21143" y="0"/>
                  <a:pt x="20737" y="0"/>
                </a:cubicBezTo>
                <a:close/>
              </a:path>
            </a:pathLst>
          </a:custGeom>
          <a:solidFill>
            <a:srgbClr val="FFFFFF"/>
          </a:solidFill>
          <a:ln w="12700">
            <a:miter lim="400000"/>
          </a:ln>
        </p:spPr>
        <p:txBody>
          <a:bodyPr lIns="45718" tIns="45718" rIns="45718" bIns="45718"/>
          <a:lstStyle/>
          <a:p>
            <a:pPr>
              <a:defRPr>
                <a:latin typeface="+mj-lt"/>
                <a:ea typeface="+mj-ea"/>
                <a:cs typeface="+mj-cs"/>
                <a:sym typeface="Euphemia"/>
              </a:defRPr>
            </a:pPr>
          </a:p>
        </p:txBody>
      </p:sp>
      <p:pic>
        <p:nvPicPr>
          <p:cNvPr id="118" name="image1.png" descr="image1.png"/>
          <p:cNvPicPr>
            <a:picLocks noChangeAspect="1"/>
          </p:cNvPicPr>
          <p:nvPr/>
        </p:nvPicPr>
        <p:blipFill>
          <a:blip r:embed="rId3">
            <a:extLst/>
          </a:blip>
          <a:stretch>
            <a:fillRect/>
          </a:stretch>
        </p:blipFill>
        <p:spPr>
          <a:xfrm>
            <a:off x="10357615" y="6327540"/>
            <a:ext cx="1456438" cy="443102"/>
          </a:xfrm>
          <a:prstGeom prst="rect">
            <a:avLst/>
          </a:prstGeom>
          <a:ln w="12700">
            <a:miter lim="400000"/>
          </a:ln>
        </p:spPr>
      </p:pic>
      <p:sp>
        <p:nvSpPr>
          <p:cNvPr id="119" name="Line"/>
          <p:cNvSpPr/>
          <p:nvPr/>
        </p:nvSpPr>
        <p:spPr>
          <a:xfrm>
            <a:off x="9982844" y="6240012"/>
            <a:ext cx="2" cy="617989"/>
          </a:xfrm>
          <a:prstGeom prst="line">
            <a:avLst/>
          </a:prstGeom>
          <a:ln w="19050">
            <a:solidFill>
              <a:srgbClr val="FFFFFF"/>
            </a:solidFill>
          </a:ln>
        </p:spPr>
        <p:txBody>
          <a:bodyPr lIns="45718" tIns="45718" rIns="45718" bIns="45718"/>
          <a:lstStyle/>
          <a:p>
            <a:pPr/>
          </a:p>
        </p:txBody>
      </p:sp>
      <p:sp>
        <p:nvSpPr>
          <p:cNvPr id="120" name="Title Text"/>
          <p:cNvSpPr txBox="1"/>
          <p:nvPr>
            <p:ph type="title"/>
          </p:nvPr>
        </p:nvSpPr>
        <p:spPr>
          <a:xfrm>
            <a:off x="477787" y="404664"/>
            <a:ext cx="10898452" cy="1012973"/>
          </a:xfrm>
          <a:prstGeom prst="rect">
            <a:avLst/>
          </a:prstGeom>
        </p:spPr>
        <p:txBody>
          <a:bodyPr/>
          <a:lstStyle/>
          <a:p>
            <a:pPr/>
            <a:r>
              <a:t>Title Text</a:t>
            </a:r>
          </a:p>
        </p:txBody>
      </p:sp>
      <p:sp>
        <p:nvSpPr>
          <p:cNvPr id="12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usty">
    <p:spTree>
      <p:nvGrpSpPr>
        <p:cNvPr id="1" name=""/>
        <p:cNvGrpSpPr/>
        <p:nvPr/>
      </p:nvGrpSpPr>
      <p:grpSpPr>
        <a:xfrm>
          <a:off x="0" y="0"/>
          <a:ext cx="0" cy="0"/>
          <a:chOff x="0" y="0"/>
          <a:chExt cx="0" cy="0"/>
        </a:xfrm>
      </p:grpSpPr>
      <p:sp>
        <p:nvSpPr>
          <p:cNvPr id="128" name="Rectangle"/>
          <p:cNvSpPr/>
          <p:nvPr/>
        </p:nvSpPr>
        <p:spPr>
          <a:xfrm>
            <a:off x="626239" y="0"/>
            <a:ext cx="304723" cy="6858000"/>
          </a:xfrm>
          <a:prstGeom prst="rect">
            <a:avLst/>
          </a:prstGeom>
          <a:solidFill>
            <a:srgbClr val="00B0F0"/>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129" name="Rectangle"/>
          <p:cNvSpPr/>
          <p:nvPr/>
        </p:nvSpPr>
        <p:spPr>
          <a:xfrm>
            <a:off x="0" y="0"/>
            <a:ext cx="609441" cy="6858000"/>
          </a:xfrm>
          <a:prstGeom prst="rect">
            <a:avLst/>
          </a:prstGeom>
          <a:solidFill>
            <a:srgbClr val="0070C0">
              <a:alpha val="90000"/>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130" name="Line"/>
          <p:cNvSpPr/>
          <p:nvPr/>
        </p:nvSpPr>
        <p:spPr>
          <a:xfrm flipH="1">
            <a:off x="617142" y="0"/>
            <a:ext cx="1" cy="6858000"/>
          </a:xfrm>
          <a:prstGeom prst="line">
            <a:avLst/>
          </a:prstGeom>
          <a:ln w="19050">
            <a:solidFill>
              <a:srgbClr val="FFFFFF"/>
            </a:solidFill>
          </a:ln>
        </p:spPr>
        <p:txBody>
          <a:bodyPr lIns="45718" tIns="45718" rIns="45718" bIns="45718"/>
          <a:lstStyle/>
          <a:p>
            <a:pPr/>
          </a:p>
        </p:txBody>
      </p:sp>
      <p:sp>
        <p:nvSpPr>
          <p:cNvPr id="131" name="Rectangle"/>
          <p:cNvSpPr/>
          <p:nvPr/>
        </p:nvSpPr>
        <p:spPr>
          <a:xfrm>
            <a:off x="10969942" y="0"/>
            <a:ext cx="922623" cy="6858000"/>
          </a:xfrm>
          <a:prstGeom prst="rect">
            <a:avLst/>
          </a:prstGeom>
          <a:solidFill>
            <a:srgbClr val="0070C0">
              <a:alpha val="87000"/>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132" name="Rectangle"/>
          <p:cNvSpPr/>
          <p:nvPr/>
        </p:nvSpPr>
        <p:spPr>
          <a:xfrm>
            <a:off x="11892563" y="0"/>
            <a:ext cx="304723" cy="6858000"/>
          </a:xfrm>
          <a:prstGeom prst="rect">
            <a:avLst/>
          </a:prstGeom>
          <a:solidFill>
            <a:srgbClr val="002060">
              <a:alpha val="90000"/>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133"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Zawartość z podpisem">
    <p:spTree>
      <p:nvGrpSpPr>
        <p:cNvPr id="1" name=""/>
        <p:cNvGrpSpPr/>
        <p:nvPr/>
      </p:nvGrpSpPr>
      <p:grpSpPr>
        <a:xfrm>
          <a:off x="0" y="0"/>
          <a:ext cx="0" cy="0"/>
          <a:chOff x="0" y="0"/>
          <a:chExt cx="0" cy="0"/>
        </a:xfrm>
      </p:grpSpPr>
      <p:sp>
        <p:nvSpPr>
          <p:cNvPr id="140" name="Rectangle"/>
          <p:cNvSpPr/>
          <p:nvPr/>
        </p:nvSpPr>
        <p:spPr>
          <a:xfrm>
            <a:off x="621790" y="0"/>
            <a:ext cx="4147720" cy="6858000"/>
          </a:xfrm>
          <a:prstGeom prst="rect">
            <a:avLst/>
          </a:prstGeom>
          <a:solidFill>
            <a:srgbClr val="0070C0"/>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141" name="Rectangle"/>
          <p:cNvSpPr/>
          <p:nvPr/>
        </p:nvSpPr>
        <p:spPr>
          <a:xfrm>
            <a:off x="0" y="0"/>
            <a:ext cx="609441" cy="6858000"/>
          </a:xfrm>
          <a:prstGeom prst="rect">
            <a:avLst/>
          </a:prstGeom>
          <a:solidFill>
            <a:srgbClr val="00B0F0">
              <a:alpha val="90000"/>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142" name="Line"/>
          <p:cNvSpPr/>
          <p:nvPr/>
        </p:nvSpPr>
        <p:spPr>
          <a:xfrm flipH="1">
            <a:off x="621791" y="0"/>
            <a:ext cx="1" cy="6858000"/>
          </a:xfrm>
          <a:prstGeom prst="line">
            <a:avLst/>
          </a:prstGeom>
          <a:ln w="19050">
            <a:solidFill>
              <a:srgbClr val="FFFFFF"/>
            </a:solidFill>
          </a:ln>
        </p:spPr>
        <p:txBody>
          <a:bodyPr lIns="45718" tIns="45718" rIns="45718" bIns="45718"/>
          <a:lstStyle/>
          <a:p>
            <a:pPr/>
          </a:p>
        </p:txBody>
      </p:sp>
      <p:sp>
        <p:nvSpPr>
          <p:cNvPr id="143" name="Rectangle"/>
          <p:cNvSpPr/>
          <p:nvPr/>
        </p:nvSpPr>
        <p:spPr>
          <a:xfrm>
            <a:off x="11884104" y="0"/>
            <a:ext cx="304723" cy="6858000"/>
          </a:xfrm>
          <a:prstGeom prst="rect">
            <a:avLst/>
          </a:prstGeom>
          <a:solidFill>
            <a:srgbClr val="002060"/>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144" name="Title Text"/>
          <p:cNvSpPr txBox="1"/>
          <p:nvPr>
            <p:ph type="title"/>
          </p:nvPr>
        </p:nvSpPr>
        <p:spPr>
          <a:xfrm>
            <a:off x="1074238" y="381000"/>
            <a:ext cx="3293424" cy="1371600"/>
          </a:xfrm>
          <a:prstGeom prst="rect">
            <a:avLst/>
          </a:prstGeom>
        </p:spPr>
        <p:txBody>
          <a:bodyPr/>
          <a:lstStyle>
            <a:lvl1pPr>
              <a:defRPr cap="all" sz="2800">
                <a:solidFill>
                  <a:srgbClr val="FFFFFF"/>
                </a:solidFill>
              </a:defRPr>
            </a:lvl1pPr>
          </a:lstStyle>
          <a:p>
            <a:pPr/>
            <a:r>
              <a:t>Title Text</a:t>
            </a:r>
          </a:p>
        </p:txBody>
      </p:sp>
      <p:sp>
        <p:nvSpPr>
          <p:cNvPr id="145" name="Body Level One…"/>
          <p:cNvSpPr txBox="1"/>
          <p:nvPr>
            <p:ph type="body" idx="1"/>
          </p:nvPr>
        </p:nvSpPr>
        <p:spPr>
          <a:xfrm>
            <a:off x="5180250" y="482600"/>
            <a:ext cx="6195989" cy="5689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46" name="Rectangle"/>
          <p:cNvSpPr/>
          <p:nvPr>
            <p:ph type="body" sz="quarter" idx="21"/>
          </p:nvPr>
        </p:nvSpPr>
        <p:spPr>
          <a:xfrm>
            <a:off x="1074238" y="1828800"/>
            <a:ext cx="3293424" cy="4343400"/>
          </a:xfrm>
          <a:prstGeom prst="rect">
            <a:avLst/>
          </a:prstGeom>
        </p:spPr>
        <p:txBody>
          <a:bodyPr/>
          <a:lstStyle/>
          <a:p>
            <a:pPr/>
          </a:p>
        </p:txBody>
      </p:sp>
      <p:sp>
        <p:nvSpPr>
          <p:cNvPr id="14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Obraz z podpisem">
    <p:spTree>
      <p:nvGrpSpPr>
        <p:cNvPr id="1" name=""/>
        <p:cNvGrpSpPr/>
        <p:nvPr/>
      </p:nvGrpSpPr>
      <p:grpSpPr>
        <a:xfrm>
          <a:off x="0" y="0"/>
          <a:ext cx="0" cy="0"/>
          <a:chOff x="0" y="0"/>
          <a:chExt cx="0" cy="0"/>
        </a:xfrm>
      </p:grpSpPr>
      <p:sp>
        <p:nvSpPr>
          <p:cNvPr id="154" name="Rectangle"/>
          <p:cNvSpPr/>
          <p:nvPr/>
        </p:nvSpPr>
        <p:spPr>
          <a:xfrm>
            <a:off x="0" y="0"/>
            <a:ext cx="609441" cy="6858000"/>
          </a:xfrm>
          <a:prstGeom prst="rect">
            <a:avLst/>
          </a:prstGeom>
          <a:solidFill>
            <a:srgbClr val="0070C0">
              <a:alpha val="90000"/>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155" name="Rectangle"/>
          <p:cNvSpPr/>
          <p:nvPr/>
        </p:nvSpPr>
        <p:spPr>
          <a:xfrm>
            <a:off x="11884104" y="0"/>
            <a:ext cx="304723" cy="6858000"/>
          </a:xfrm>
          <a:prstGeom prst="rect">
            <a:avLst/>
          </a:prstGeom>
          <a:solidFill>
            <a:srgbClr val="0070C0"/>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156" name="Rectangle"/>
          <p:cNvSpPr/>
          <p:nvPr/>
        </p:nvSpPr>
        <p:spPr>
          <a:xfrm>
            <a:off x="4875529" y="0"/>
            <a:ext cx="7017034" cy="6858000"/>
          </a:xfrm>
          <a:prstGeom prst="rect">
            <a:avLst/>
          </a:prstGeom>
          <a:solidFill>
            <a:srgbClr val="00B0F0"/>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157" name="Title Text"/>
          <p:cNvSpPr txBox="1"/>
          <p:nvPr>
            <p:ph type="title"/>
          </p:nvPr>
        </p:nvSpPr>
        <p:spPr>
          <a:xfrm>
            <a:off x="1074238" y="381000"/>
            <a:ext cx="3293424" cy="1371600"/>
          </a:xfrm>
          <a:prstGeom prst="rect">
            <a:avLst/>
          </a:prstGeom>
        </p:spPr>
        <p:txBody>
          <a:bodyPr/>
          <a:lstStyle>
            <a:lvl1pPr>
              <a:defRPr cap="all" sz="2800"/>
            </a:lvl1pPr>
          </a:lstStyle>
          <a:p>
            <a:pPr/>
            <a:r>
              <a:t>Title Text</a:t>
            </a:r>
          </a:p>
        </p:txBody>
      </p:sp>
      <p:sp>
        <p:nvSpPr>
          <p:cNvPr id="158" name="Image"/>
          <p:cNvSpPr/>
          <p:nvPr>
            <p:ph type="pic" idx="21"/>
          </p:nvPr>
        </p:nvSpPr>
        <p:spPr>
          <a:xfrm>
            <a:off x="5180250" y="482600"/>
            <a:ext cx="6195989" cy="5689600"/>
          </a:xfrm>
          <a:prstGeom prst="rect">
            <a:avLst/>
          </a:prstGeom>
          <a:ln w="19050">
            <a:solidFill>
              <a:srgbClr val="FFFFFF"/>
            </a:solidFill>
            <a:round/>
          </a:ln>
        </p:spPr>
        <p:txBody>
          <a:bodyPr lIns="91439" tIns="45719" rIns="91439" bIns="45719">
            <a:noAutofit/>
          </a:bodyPr>
          <a:lstStyle/>
          <a:p>
            <a:pPr/>
          </a:p>
        </p:txBody>
      </p:sp>
      <p:sp>
        <p:nvSpPr>
          <p:cNvPr id="159" name="Body Level One…"/>
          <p:cNvSpPr txBox="1"/>
          <p:nvPr>
            <p:ph type="body" sz="quarter" idx="1"/>
          </p:nvPr>
        </p:nvSpPr>
        <p:spPr>
          <a:xfrm>
            <a:off x="1074238" y="1828800"/>
            <a:ext cx="3293424" cy="4343400"/>
          </a:xfrm>
          <a:prstGeom prst="rect">
            <a:avLst/>
          </a:prstGeom>
        </p:spPr>
        <p:txBody>
          <a:bodyPr/>
          <a:lstStyle>
            <a:lvl1pPr marL="0" indent="0">
              <a:buSzTx/>
              <a:buFontTx/>
              <a:buNone/>
              <a:defRPr sz="2000"/>
            </a:lvl1pPr>
            <a:lvl2pPr marL="0" indent="0">
              <a:buSzTx/>
              <a:buFontTx/>
              <a:buNone/>
              <a:defRPr sz="2000"/>
            </a:lvl2pPr>
            <a:lvl3pPr marL="0" indent="0">
              <a:buSzTx/>
              <a:buFontTx/>
              <a:buNone/>
              <a:defRPr sz="2000"/>
            </a:lvl3pPr>
            <a:lvl4pPr marL="0" indent="0">
              <a:buSzTx/>
              <a:buFontTx/>
              <a:buNone/>
              <a:defRPr sz="2000"/>
            </a:lvl4pPr>
            <a:lvl5pPr marL="0" indent="0">
              <a:buSzTx/>
              <a:buFontTx/>
              <a:buNone/>
              <a:defRPr sz="2000"/>
            </a:lvl5pPr>
          </a:lstStyle>
          <a:p>
            <a:pPr/>
            <a:r>
              <a:t>Body Level One</a:t>
            </a:r>
          </a:p>
          <a:p>
            <a:pPr lvl="1"/>
            <a:r>
              <a:t>Body Level Two</a:t>
            </a:r>
          </a:p>
          <a:p>
            <a:pPr lvl="2"/>
            <a:r>
              <a:t>Body Level Three</a:t>
            </a:r>
          </a:p>
          <a:p>
            <a:pPr lvl="3"/>
            <a:r>
              <a:t>Body Level Four</a:t>
            </a:r>
          </a:p>
          <a:p>
            <a:pPr lvl="4"/>
            <a:r>
              <a:t>Body Level Five</a:t>
            </a:r>
          </a:p>
        </p:txBody>
      </p:sp>
      <p:sp>
        <p:nvSpPr>
          <p:cNvPr id="160" name="Line"/>
          <p:cNvSpPr/>
          <p:nvPr/>
        </p:nvSpPr>
        <p:spPr>
          <a:xfrm flipH="1">
            <a:off x="11879867" y="0"/>
            <a:ext cx="1" cy="6858000"/>
          </a:xfrm>
          <a:prstGeom prst="line">
            <a:avLst/>
          </a:prstGeom>
          <a:ln w="19050">
            <a:solidFill>
              <a:srgbClr val="FFFFFF"/>
            </a:solidFill>
          </a:ln>
        </p:spPr>
        <p:txBody>
          <a:bodyPr lIns="45718" tIns="45718" rIns="45718" bIns="45718"/>
          <a:lstStyle/>
          <a:p>
            <a:pPr/>
          </a:p>
        </p:txBody>
      </p:sp>
      <p:sp>
        <p:nvSpPr>
          <p:cNvPr id="16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Relationship Id="rId16" Type="http://schemas.openxmlformats.org/officeDocument/2006/relationships/slideLayout" Target="../slideLayouts/slideLayout13.xml"/><Relationship Id="rId17"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pic>
        <p:nvPicPr>
          <p:cNvPr id="2" name="image1.jpeg" descr="image1.jpeg"/>
          <p:cNvPicPr>
            <a:picLocks noChangeAspect="1"/>
          </p:cNvPicPr>
          <p:nvPr/>
        </p:nvPicPr>
        <p:blipFill>
          <a:blip r:embed="rId2">
            <a:extLst/>
          </a:blip>
          <a:srcRect l="0" t="2941" r="2693" b="0"/>
          <a:stretch>
            <a:fillRect/>
          </a:stretch>
        </p:blipFill>
        <p:spPr>
          <a:xfrm>
            <a:off x="4222205" y="396238"/>
            <a:ext cx="7966624" cy="5745483"/>
          </a:xfrm>
          <a:prstGeom prst="rect">
            <a:avLst/>
          </a:prstGeom>
          <a:ln w="12700">
            <a:miter lim="400000"/>
          </a:ln>
        </p:spPr>
      </p:pic>
      <p:sp>
        <p:nvSpPr>
          <p:cNvPr id="3" name="Rectangle"/>
          <p:cNvSpPr/>
          <p:nvPr/>
        </p:nvSpPr>
        <p:spPr>
          <a:xfrm rot="5400000">
            <a:off x="5942052" y="-5942054"/>
            <a:ext cx="304720" cy="12188832"/>
          </a:xfrm>
          <a:prstGeom prst="rect">
            <a:avLst/>
          </a:prstGeom>
          <a:solidFill>
            <a:srgbClr val="0037FF">
              <a:alpha val="90000"/>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4" name="Rectangle"/>
          <p:cNvSpPr/>
          <p:nvPr/>
        </p:nvSpPr>
        <p:spPr>
          <a:xfrm rot="5400000">
            <a:off x="5497305" y="2372619"/>
            <a:ext cx="618147" cy="8352930"/>
          </a:xfrm>
          <a:prstGeom prst="rect">
            <a:avLst/>
          </a:prstGeom>
          <a:solidFill>
            <a:srgbClr val="00B0F0"/>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5" name="Rectangle"/>
          <p:cNvSpPr/>
          <p:nvPr/>
        </p:nvSpPr>
        <p:spPr>
          <a:xfrm rot="5400000">
            <a:off x="10776842" y="5446019"/>
            <a:ext cx="617985" cy="2205983"/>
          </a:xfrm>
          <a:prstGeom prst="rect">
            <a:avLst/>
          </a:prstGeom>
          <a:solidFill>
            <a:srgbClr val="0037FF">
              <a:alpha val="87843"/>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6" name="Rectangle"/>
          <p:cNvSpPr/>
          <p:nvPr/>
        </p:nvSpPr>
        <p:spPr>
          <a:xfrm>
            <a:off x="-2" y="6239855"/>
            <a:ext cx="1629918" cy="618147"/>
          </a:xfrm>
          <a:prstGeom prst="rect">
            <a:avLst/>
          </a:prstGeom>
          <a:solidFill>
            <a:srgbClr val="0070C0">
              <a:alpha val="74902"/>
            </a:srgbClr>
          </a:solidFill>
          <a:ln w="12700">
            <a:miter lim="400000"/>
          </a:ln>
        </p:spPr>
        <p:txBody>
          <a:bodyPr lIns="45718" tIns="45718" rIns="45718" bIns="45718" anchor="ctr"/>
          <a:lstStyle/>
          <a:p>
            <a:pPr algn="ctr">
              <a:defRPr>
                <a:solidFill>
                  <a:srgbClr val="FFFFFF"/>
                </a:solidFill>
                <a:latin typeface="+mj-lt"/>
                <a:ea typeface="+mj-ea"/>
                <a:cs typeface="+mj-cs"/>
                <a:sym typeface="Euphemia"/>
              </a:defRPr>
            </a:pPr>
          </a:p>
        </p:txBody>
      </p:sp>
      <p:sp>
        <p:nvSpPr>
          <p:cNvPr id="7" name="Line"/>
          <p:cNvSpPr/>
          <p:nvPr/>
        </p:nvSpPr>
        <p:spPr>
          <a:xfrm flipH="1">
            <a:off x="1620242" y="6240012"/>
            <a:ext cx="2" cy="617989"/>
          </a:xfrm>
          <a:prstGeom prst="line">
            <a:avLst/>
          </a:prstGeom>
          <a:ln w="19050">
            <a:solidFill>
              <a:srgbClr val="FFFFFF"/>
            </a:solidFill>
          </a:ln>
        </p:spPr>
        <p:txBody>
          <a:bodyPr lIns="45718" tIns="45718" rIns="45718" bIns="45718"/>
          <a:lstStyle/>
          <a:p>
            <a:pPr/>
          </a:p>
        </p:txBody>
      </p:sp>
      <p:sp>
        <p:nvSpPr>
          <p:cNvPr id="8" name="Shape"/>
          <p:cNvSpPr/>
          <p:nvPr/>
        </p:nvSpPr>
        <p:spPr>
          <a:xfrm>
            <a:off x="757668" y="898100"/>
            <a:ext cx="334451" cy="294099"/>
          </a:xfrm>
          <a:custGeom>
            <a:avLst/>
            <a:gdLst/>
            <a:ahLst/>
            <a:cxnLst>
              <a:cxn ang="0">
                <a:pos x="wd2" y="hd2"/>
              </a:cxn>
              <a:cxn ang="5400000">
                <a:pos x="wd2" y="hd2"/>
              </a:cxn>
              <a:cxn ang="10800000">
                <a:pos x="wd2" y="hd2"/>
              </a:cxn>
              <a:cxn ang="16200000">
                <a:pos x="wd2" y="hd2"/>
              </a:cxn>
            </a:cxnLst>
            <a:rect l="0" t="0" r="r" b="b"/>
            <a:pathLst>
              <a:path w="21498" h="21600" fill="norm" stroke="1" extrusionOk="0">
                <a:moveTo>
                  <a:pt x="20737" y="0"/>
                </a:moveTo>
                <a:cubicBezTo>
                  <a:pt x="4461" y="0"/>
                  <a:pt x="4461" y="0"/>
                  <a:pt x="4461" y="0"/>
                </a:cubicBezTo>
                <a:cubicBezTo>
                  <a:pt x="1166" y="0"/>
                  <a:pt x="101" y="3542"/>
                  <a:pt x="50" y="3716"/>
                </a:cubicBezTo>
                <a:cubicBezTo>
                  <a:pt x="-102" y="4123"/>
                  <a:pt x="101" y="4645"/>
                  <a:pt x="506" y="4819"/>
                </a:cubicBezTo>
                <a:cubicBezTo>
                  <a:pt x="608" y="4819"/>
                  <a:pt x="659" y="4819"/>
                  <a:pt x="760" y="4819"/>
                </a:cubicBezTo>
                <a:cubicBezTo>
                  <a:pt x="1064" y="4819"/>
                  <a:pt x="1368" y="4645"/>
                  <a:pt x="1470" y="4239"/>
                </a:cubicBezTo>
                <a:cubicBezTo>
                  <a:pt x="1470" y="4239"/>
                  <a:pt x="2230" y="1742"/>
                  <a:pt x="4461" y="1742"/>
                </a:cubicBezTo>
                <a:cubicBezTo>
                  <a:pt x="6540" y="1742"/>
                  <a:pt x="6540" y="1742"/>
                  <a:pt x="6540" y="1742"/>
                </a:cubicBezTo>
                <a:cubicBezTo>
                  <a:pt x="6439" y="4819"/>
                  <a:pt x="5881" y="15910"/>
                  <a:pt x="2991" y="19394"/>
                </a:cubicBezTo>
                <a:cubicBezTo>
                  <a:pt x="2687" y="19742"/>
                  <a:pt x="2687" y="20323"/>
                  <a:pt x="2991" y="20613"/>
                </a:cubicBezTo>
                <a:cubicBezTo>
                  <a:pt x="3143" y="20787"/>
                  <a:pt x="3346" y="20845"/>
                  <a:pt x="3549" y="20845"/>
                </a:cubicBezTo>
                <a:cubicBezTo>
                  <a:pt x="3752" y="20845"/>
                  <a:pt x="3954" y="20787"/>
                  <a:pt x="4106" y="20613"/>
                </a:cubicBezTo>
                <a:cubicBezTo>
                  <a:pt x="7402" y="16606"/>
                  <a:pt x="7960" y="4877"/>
                  <a:pt x="8061" y="1742"/>
                </a:cubicBezTo>
                <a:cubicBezTo>
                  <a:pt x="13690" y="1742"/>
                  <a:pt x="13690" y="1742"/>
                  <a:pt x="13690" y="1742"/>
                </a:cubicBezTo>
                <a:cubicBezTo>
                  <a:pt x="12726" y="15677"/>
                  <a:pt x="12726" y="15677"/>
                  <a:pt x="12726" y="15677"/>
                </a:cubicBezTo>
                <a:cubicBezTo>
                  <a:pt x="12726" y="15794"/>
                  <a:pt x="12473" y="18987"/>
                  <a:pt x="13943" y="20613"/>
                </a:cubicBezTo>
                <a:cubicBezTo>
                  <a:pt x="14552" y="21252"/>
                  <a:pt x="15312" y="21600"/>
                  <a:pt x="16225" y="21600"/>
                </a:cubicBezTo>
                <a:cubicBezTo>
                  <a:pt x="16428" y="21600"/>
                  <a:pt x="16630" y="21600"/>
                  <a:pt x="16884" y="21542"/>
                </a:cubicBezTo>
                <a:cubicBezTo>
                  <a:pt x="20078" y="21019"/>
                  <a:pt x="20991" y="16432"/>
                  <a:pt x="21042" y="16258"/>
                </a:cubicBezTo>
                <a:cubicBezTo>
                  <a:pt x="21143" y="15735"/>
                  <a:pt x="20890" y="15329"/>
                  <a:pt x="20484" y="15213"/>
                </a:cubicBezTo>
                <a:cubicBezTo>
                  <a:pt x="20078" y="15097"/>
                  <a:pt x="19673" y="15387"/>
                  <a:pt x="19571" y="15852"/>
                </a:cubicBezTo>
                <a:cubicBezTo>
                  <a:pt x="19571" y="15910"/>
                  <a:pt x="18811" y="19452"/>
                  <a:pt x="16681" y="19800"/>
                </a:cubicBezTo>
                <a:cubicBezTo>
                  <a:pt x="15921" y="19916"/>
                  <a:pt x="15413" y="19800"/>
                  <a:pt x="15008" y="19335"/>
                </a:cubicBezTo>
                <a:cubicBezTo>
                  <a:pt x="14197" y="18465"/>
                  <a:pt x="14197" y="16490"/>
                  <a:pt x="14247" y="15794"/>
                </a:cubicBezTo>
                <a:cubicBezTo>
                  <a:pt x="15211" y="1742"/>
                  <a:pt x="15211" y="1742"/>
                  <a:pt x="15211" y="1742"/>
                </a:cubicBezTo>
                <a:cubicBezTo>
                  <a:pt x="20737" y="1742"/>
                  <a:pt x="20737" y="1742"/>
                  <a:pt x="20737" y="1742"/>
                </a:cubicBezTo>
                <a:cubicBezTo>
                  <a:pt x="21143" y="1742"/>
                  <a:pt x="21498" y="1394"/>
                  <a:pt x="21498" y="871"/>
                </a:cubicBezTo>
                <a:cubicBezTo>
                  <a:pt x="21498" y="406"/>
                  <a:pt x="21143" y="0"/>
                  <a:pt x="20737" y="0"/>
                </a:cubicBezTo>
                <a:close/>
              </a:path>
            </a:pathLst>
          </a:custGeom>
          <a:solidFill>
            <a:srgbClr val="FFFFFF"/>
          </a:solidFill>
          <a:ln w="12700">
            <a:miter lim="400000"/>
          </a:ln>
        </p:spPr>
        <p:txBody>
          <a:bodyPr lIns="45718" tIns="45718" rIns="45718" bIns="45718"/>
          <a:lstStyle/>
          <a:p>
            <a:pPr>
              <a:defRPr>
                <a:latin typeface="+mj-lt"/>
                <a:ea typeface="+mj-ea"/>
                <a:cs typeface="+mj-cs"/>
                <a:sym typeface="Euphemia"/>
              </a:defRPr>
            </a:pPr>
          </a:p>
        </p:txBody>
      </p:sp>
      <p:pic>
        <p:nvPicPr>
          <p:cNvPr id="9" name="image1.png" descr="image1.png"/>
          <p:cNvPicPr>
            <a:picLocks noChangeAspect="1"/>
          </p:cNvPicPr>
          <p:nvPr/>
        </p:nvPicPr>
        <p:blipFill>
          <a:blip r:embed="rId3">
            <a:extLst/>
          </a:blip>
          <a:stretch>
            <a:fillRect/>
          </a:stretch>
        </p:blipFill>
        <p:spPr>
          <a:xfrm>
            <a:off x="10357615" y="6327540"/>
            <a:ext cx="1456438" cy="443102"/>
          </a:xfrm>
          <a:prstGeom prst="rect">
            <a:avLst/>
          </a:prstGeom>
          <a:ln w="12700">
            <a:miter lim="400000"/>
          </a:ln>
        </p:spPr>
      </p:pic>
      <p:sp>
        <p:nvSpPr>
          <p:cNvPr id="10" name="Line"/>
          <p:cNvSpPr/>
          <p:nvPr/>
        </p:nvSpPr>
        <p:spPr>
          <a:xfrm>
            <a:off x="9982844" y="6240012"/>
            <a:ext cx="2" cy="617989"/>
          </a:xfrm>
          <a:prstGeom prst="line">
            <a:avLst/>
          </a:prstGeom>
          <a:ln w="19050">
            <a:solidFill>
              <a:srgbClr val="FFFFFF"/>
            </a:solidFill>
          </a:ln>
        </p:spPr>
        <p:txBody>
          <a:bodyPr lIns="45718" tIns="45718" rIns="45718" bIns="45718"/>
          <a:lstStyle/>
          <a:p>
            <a:pPr/>
          </a:p>
        </p:txBody>
      </p:sp>
      <p:sp>
        <p:nvSpPr>
          <p:cNvPr id="11" name="Title Text"/>
          <p:cNvSpPr txBox="1"/>
          <p:nvPr>
            <p:ph type="title"/>
          </p:nvPr>
        </p:nvSpPr>
        <p:spPr>
          <a:xfrm>
            <a:off x="756094" y="404664"/>
            <a:ext cx="10620145" cy="101297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b">
            <a:normAutofit fontScale="100000" lnSpcReduction="0"/>
          </a:bodyPr>
          <a:lstStyle/>
          <a:p>
            <a:pPr/>
            <a:r>
              <a:t>Title Text</a:t>
            </a:r>
          </a:p>
        </p:txBody>
      </p:sp>
      <p:sp>
        <p:nvSpPr>
          <p:cNvPr id="12" name="Body Level One…"/>
          <p:cNvSpPr txBox="1"/>
          <p:nvPr>
            <p:ph type="body" idx="1"/>
          </p:nvPr>
        </p:nvSpPr>
        <p:spPr>
          <a:xfrm>
            <a:off x="797325" y="1600200"/>
            <a:ext cx="10578912" cy="434908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xfrm>
            <a:off x="9352450" y="6424186"/>
            <a:ext cx="273654" cy="269239"/>
          </a:xfrm>
          <a:prstGeom prst="rect">
            <a:avLst/>
          </a:prstGeom>
          <a:ln w="12700">
            <a:miter lim="400000"/>
          </a:ln>
        </p:spPr>
        <p:txBody>
          <a:bodyPr wrap="none" lIns="45718" tIns="45718" rIns="45718" bIns="45718" anchor="ctr">
            <a:spAutoFit/>
          </a:bodyPr>
          <a:lstStyle>
            <a:lvl1pPr algn="r">
              <a:defRPr cap="all" sz="1200">
                <a:solidFill>
                  <a:srgbClr val="879AAA"/>
                </a:solidFill>
                <a:latin typeface="+mj-lt"/>
                <a:ea typeface="+mj-ea"/>
                <a:cs typeface="+mj-cs"/>
                <a:sym typeface="Euphemia"/>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 id="2147483661" r:id="rId16"/>
    <p:sldLayoutId id="2147483662" r:id="rId17"/>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3600" u="none">
          <a:solidFill>
            <a:srgbClr val="35404A"/>
          </a:solidFill>
          <a:uFillTx/>
          <a:latin typeface="+mj-lt"/>
          <a:ea typeface="+mj-ea"/>
          <a:cs typeface="+mj-cs"/>
          <a:sym typeface="Euphemia"/>
        </a:defRPr>
      </a:lvl1pPr>
      <a:lvl2pPr marL="0" marR="0" indent="0" algn="l" defTabSz="914400" rtl="0" latinLnBrk="0">
        <a:lnSpc>
          <a:spcPct val="90000"/>
        </a:lnSpc>
        <a:spcBef>
          <a:spcPts val="0"/>
        </a:spcBef>
        <a:spcAft>
          <a:spcPts val="0"/>
        </a:spcAft>
        <a:buClrTx/>
        <a:buSzTx/>
        <a:buFontTx/>
        <a:buNone/>
        <a:tabLst/>
        <a:defRPr b="0" baseline="0" cap="none" i="0" spc="0" strike="noStrike" sz="3600" u="none">
          <a:solidFill>
            <a:srgbClr val="35404A"/>
          </a:solidFill>
          <a:uFillTx/>
          <a:latin typeface="+mj-lt"/>
          <a:ea typeface="+mj-ea"/>
          <a:cs typeface="+mj-cs"/>
          <a:sym typeface="Euphemia"/>
        </a:defRPr>
      </a:lvl2pPr>
      <a:lvl3pPr marL="0" marR="0" indent="0" algn="l" defTabSz="914400" rtl="0" latinLnBrk="0">
        <a:lnSpc>
          <a:spcPct val="90000"/>
        </a:lnSpc>
        <a:spcBef>
          <a:spcPts val="0"/>
        </a:spcBef>
        <a:spcAft>
          <a:spcPts val="0"/>
        </a:spcAft>
        <a:buClrTx/>
        <a:buSzTx/>
        <a:buFontTx/>
        <a:buNone/>
        <a:tabLst/>
        <a:defRPr b="0" baseline="0" cap="none" i="0" spc="0" strike="noStrike" sz="3600" u="none">
          <a:solidFill>
            <a:srgbClr val="35404A"/>
          </a:solidFill>
          <a:uFillTx/>
          <a:latin typeface="+mj-lt"/>
          <a:ea typeface="+mj-ea"/>
          <a:cs typeface="+mj-cs"/>
          <a:sym typeface="Euphemia"/>
        </a:defRPr>
      </a:lvl3pPr>
      <a:lvl4pPr marL="0" marR="0" indent="0" algn="l" defTabSz="914400" rtl="0" latinLnBrk="0">
        <a:lnSpc>
          <a:spcPct val="90000"/>
        </a:lnSpc>
        <a:spcBef>
          <a:spcPts val="0"/>
        </a:spcBef>
        <a:spcAft>
          <a:spcPts val="0"/>
        </a:spcAft>
        <a:buClrTx/>
        <a:buSzTx/>
        <a:buFontTx/>
        <a:buNone/>
        <a:tabLst/>
        <a:defRPr b="0" baseline="0" cap="none" i="0" spc="0" strike="noStrike" sz="3600" u="none">
          <a:solidFill>
            <a:srgbClr val="35404A"/>
          </a:solidFill>
          <a:uFillTx/>
          <a:latin typeface="+mj-lt"/>
          <a:ea typeface="+mj-ea"/>
          <a:cs typeface="+mj-cs"/>
          <a:sym typeface="Euphemia"/>
        </a:defRPr>
      </a:lvl4pPr>
      <a:lvl5pPr marL="0" marR="0" indent="0" algn="l" defTabSz="914400" rtl="0" latinLnBrk="0">
        <a:lnSpc>
          <a:spcPct val="90000"/>
        </a:lnSpc>
        <a:spcBef>
          <a:spcPts val="0"/>
        </a:spcBef>
        <a:spcAft>
          <a:spcPts val="0"/>
        </a:spcAft>
        <a:buClrTx/>
        <a:buSzTx/>
        <a:buFontTx/>
        <a:buNone/>
        <a:tabLst/>
        <a:defRPr b="0" baseline="0" cap="none" i="0" spc="0" strike="noStrike" sz="3600" u="none">
          <a:solidFill>
            <a:srgbClr val="35404A"/>
          </a:solidFill>
          <a:uFillTx/>
          <a:latin typeface="+mj-lt"/>
          <a:ea typeface="+mj-ea"/>
          <a:cs typeface="+mj-cs"/>
          <a:sym typeface="Euphemia"/>
        </a:defRPr>
      </a:lvl5pPr>
      <a:lvl6pPr marL="0" marR="0" indent="0" algn="l" defTabSz="914400" rtl="0" latinLnBrk="0">
        <a:lnSpc>
          <a:spcPct val="90000"/>
        </a:lnSpc>
        <a:spcBef>
          <a:spcPts val="0"/>
        </a:spcBef>
        <a:spcAft>
          <a:spcPts val="0"/>
        </a:spcAft>
        <a:buClrTx/>
        <a:buSzTx/>
        <a:buFontTx/>
        <a:buNone/>
        <a:tabLst/>
        <a:defRPr b="0" baseline="0" cap="none" i="0" spc="0" strike="noStrike" sz="3600" u="none">
          <a:solidFill>
            <a:srgbClr val="35404A"/>
          </a:solidFill>
          <a:uFillTx/>
          <a:latin typeface="+mj-lt"/>
          <a:ea typeface="+mj-ea"/>
          <a:cs typeface="+mj-cs"/>
          <a:sym typeface="Euphemia"/>
        </a:defRPr>
      </a:lvl6pPr>
      <a:lvl7pPr marL="0" marR="0" indent="0" algn="l" defTabSz="914400" rtl="0" latinLnBrk="0">
        <a:lnSpc>
          <a:spcPct val="90000"/>
        </a:lnSpc>
        <a:spcBef>
          <a:spcPts val="0"/>
        </a:spcBef>
        <a:spcAft>
          <a:spcPts val="0"/>
        </a:spcAft>
        <a:buClrTx/>
        <a:buSzTx/>
        <a:buFontTx/>
        <a:buNone/>
        <a:tabLst/>
        <a:defRPr b="0" baseline="0" cap="none" i="0" spc="0" strike="noStrike" sz="3600" u="none">
          <a:solidFill>
            <a:srgbClr val="35404A"/>
          </a:solidFill>
          <a:uFillTx/>
          <a:latin typeface="+mj-lt"/>
          <a:ea typeface="+mj-ea"/>
          <a:cs typeface="+mj-cs"/>
          <a:sym typeface="Euphemia"/>
        </a:defRPr>
      </a:lvl7pPr>
      <a:lvl8pPr marL="0" marR="0" indent="0" algn="l" defTabSz="914400" rtl="0" latinLnBrk="0">
        <a:lnSpc>
          <a:spcPct val="90000"/>
        </a:lnSpc>
        <a:spcBef>
          <a:spcPts val="0"/>
        </a:spcBef>
        <a:spcAft>
          <a:spcPts val="0"/>
        </a:spcAft>
        <a:buClrTx/>
        <a:buSzTx/>
        <a:buFontTx/>
        <a:buNone/>
        <a:tabLst/>
        <a:defRPr b="0" baseline="0" cap="none" i="0" spc="0" strike="noStrike" sz="3600" u="none">
          <a:solidFill>
            <a:srgbClr val="35404A"/>
          </a:solidFill>
          <a:uFillTx/>
          <a:latin typeface="+mj-lt"/>
          <a:ea typeface="+mj-ea"/>
          <a:cs typeface="+mj-cs"/>
          <a:sym typeface="Euphemia"/>
        </a:defRPr>
      </a:lvl8pPr>
      <a:lvl9pPr marL="0" marR="0" indent="0" algn="l" defTabSz="914400" rtl="0" latinLnBrk="0">
        <a:lnSpc>
          <a:spcPct val="90000"/>
        </a:lnSpc>
        <a:spcBef>
          <a:spcPts val="0"/>
        </a:spcBef>
        <a:spcAft>
          <a:spcPts val="0"/>
        </a:spcAft>
        <a:buClrTx/>
        <a:buSzTx/>
        <a:buFontTx/>
        <a:buNone/>
        <a:tabLst/>
        <a:defRPr b="0" baseline="0" cap="none" i="0" spc="0" strike="noStrike" sz="3600" u="none">
          <a:solidFill>
            <a:srgbClr val="35404A"/>
          </a:solidFill>
          <a:uFillTx/>
          <a:latin typeface="+mj-lt"/>
          <a:ea typeface="+mj-ea"/>
          <a:cs typeface="+mj-cs"/>
          <a:sym typeface="Euphemia"/>
        </a:defRPr>
      </a:lvl9pPr>
    </p:titleStyle>
    <p:bodyStyle>
      <a:lvl1pPr marL="246888" marR="0" indent="-246888" algn="l" defTabSz="914400" rtl="0" latinLnBrk="0">
        <a:lnSpc>
          <a:spcPct val="90000"/>
        </a:lnSpc>
        <a:spcBef>
          <a:spcPts val="1400"/>
        </a:spcBef>
        <a:spcAft>
          <a:spcPts val="0"/>
        </a:spcAft>
        <a:buClrTx/>
        <a:buSzPct val="100000"/>
        <a:buFont typeface="Helvetica"/>
        <a:buChar char="›"/>
        <a:tabLst/>
        <a:defRPr b="0" baseline="0" cap="none" i="0" spc="0" strike="noStrike" sz="2800" u="none">
          <a:solidFill>
            <a:srgbClr val="465562"/>
          </a:solidFill>
          <a:uFillTx/>
          <a:latin typeface="+mj-lt"/>
          <a:ea typeface="+mj-ea"/>
          <a:cs typeface="+mj-cs"/>
          <a:sym typeface="Euphemia"/>
        </a:defRPr>
      </a:lvl1pPr>
      <a:lvl2pPr marL="653795" marR="0" indent="-288036" algn="l" defTabSz="914400" rtl="0" latinLnBrk="0">
        <a:lnSpc>
          <a:spcPct val="90000"/>
        </a:lnSpc>
        <a:spcBef>
          <a:spcPts val="1400"/>
        </a:spcBef>
        <a:spcAft>
          <a:spcPts val="0"/>
        </a:spcAft>
        <a:buClrTx/>
        <a:buSzPct val="100000"/>
        <a:buFont typeface="Helvetica"/>
        <a:buChar char="–"/>
        <a:tabLst/>
        <a:defRPr b="0" baseline="0" cap="none" i="0" spc="0" strike="noStrike" sz="2800" u="none">
          <a:solidFill>
            <a:srgbClr val="465562"/>
          </a:solidFill>
          <a:uFillTx/>
          <a:latin typeface="+mj-lt"/>
          <a:ea typeface="+mj-ea"/>
          <a:cs typeface="+mj-cs"/>
          <a:sym typeface="Euphemia"/>
        </a:defRPr>
      </a:lvl2pPr>
      <a:lvl3pPr marL="1077163" marR="0" indent="-345643" algn="l" defTabSz="914400" rtl="0" latinLnBrk="0">
        <a:lnSpc>
          <a:spcPct val="90000"/>
        </a:lnSpc>
        <a:spcBef>
          <a:spcPts val="1400"/>
        </a:spcBef>
        <a:spcAft>
          <a:spcPts val="0"/>
        </a:spcAft>
        <a:buClrTx/>
        <a:buSzPct val="100000"/>
        <a:buFont typeface="Helvetica"/>
        <a:buChar char="›"/>
        <a:tabLst/>
        <a:defRPr b="0" baseline="0" cap="none" i="0" spc="0" strike="noStrike" sz="2800" u="none">
          <a:solidFill>
            <a:srgbClr val="465562"/>
          </a:solidFill>
          <a:uFillTx/>
          <a:latin typeface="+mj-lt"/>
          <a:ea typeface="+mj-ea"/>
          <a:cs typeface="+mj-cs"/>
          <a:sym typeface="Euphemia"/>
        </a:defRPr>
      </a:lvl3pPr>
      <a:lvl4pPr marL="1481327" marR="0" indent="-384047" algn="l" defTabSz="914400" rtl="0" latinLnBrk="0">
        <a:lnSpc>
          <a:spcPct val="90000"/>
        </a:lnSpc>
        <a:spcBef>
          <a:spcPts val="1400"/>
        </a:spcBef>
        <a:spcAft>
          <a:spcPts val="0"/>
        </a:spcAft>
        <a:buClrTx/>
        <a:buSzPct val="100000"/>
        <a:buFont typeface="Helvetica"/>
        <a:buChar char="–"/>
        <a:tabLst/>
        <a:defRPr b="0" baseline="0" cap="none" i="0" spc="0" strike="noStrike" sz="2800" u="none">
          <a:solidFill>
            <a:srgbClr val="465562"/>
          </a:solidFill>
          <a:uFillTx/>
          <a:latin typeface="+mj-lt"/>
          <a:ea typeface="+mj-ea"/>
          <a:cs typeface="+mj-cs"/>
          <a:sym typeface="Euphemia"/>
        </a:defRPr>
      </a:lvl4pPr>
      <a:lvl5pPr marL="1847088" marR="0" indent="-384047" algn="l" defTabSz="914400" rtl="0" latinLnBrk="0">
        <a:lnSpc>
          <a:spcPct val="90000"/>
        </a:lnSpc>
        <a:spcBef>
          <a:spcPts val="1400"/>
        </a:spcBef>
        <a:spcAft>
          <a:spcPts val="0"/>
        </a:spcAft>
        <a:buClrTx/>
        <a:buSzPct val="100000"/>
        <a:buFont typeface="Helvetica"/>
        <a:buChar char="›"/>
        <a:tabLst/>
        <a:defRPr b="0" baseline="0" cap="none" i="0" spc="0" strike="noStrike" sz="2800" u="none">
          <a:solidFill>
            <a:srgbClr val="465562"/>
          </a:solidFill>
          <a:uFillTx/>
          <a:latin typeface="+mj-lt"/>
          <a:ea typeface="+mj-ea"/>
          <a:cs typeface="+mj-cs"/>
          <a:sym typeface="Euphemia"/>
        </a:defRPr>
      </a:lvl5pPr>
      <a:lvl6pPr marL="2212848" marR="0" indent="-384048" algn="l" defTabSz="914400" rtl="0" latinLnBrk="0">
        <a:lnSpc>
          <a:spcPct val="90000"/>
        </a:lnSpc>
        <a:spcBef>
          <a:spcPts val="1400"/>
        </a:spcBef>
        <a:spcAft>
          <a:spcPts val="0"/>
        </a:spcAft>
        <a:buClrTx/>
        <a:buSzPct val="100000"/>
        <a:buFont typeface="Helvetica"/>
        <a:buChar char="–"/>
        <a:tabLst/>
        <a:defRPr b="0" baseline="0" cap="none" i="0" spc="0" strike="noStrike" sz="2800" u="none">
          <a:solidFill>
            <a:srgbClr val="465562"/>
          </a:solidFill>
          <a:uFillTx/>
          <a:latin typeface="+mj-lt"/>
          <a:ea typeface="+mj-ea"/>
          <a:cs typeface="+mj-cs"/>
          <a:sym typeface="Euphemia"/>
        </a:defRPr>
      </a:lvl6pPr>
      <a:lvl7pPr marL="2578607" marR="0" indent="-384048" algn="l" defTabSz="914400" rtl="0" latinLnBrk="0">
        <a:lnSpc>
          <a:spcPct val="90000"/>
        </a:lnSpc>
        <a:spcBef>
          <a:spcPts val="1400"/>
        </a:spcBef>
        <a:spcAft>
          <a:spcPts val="0"/>
        </a:spcAft>
        <a:buClrTx/>
        <a:buSzPct val="100000"/>
        <a:buFont typeface="Helvetica"/>
        <a:buChar char="›"/>
        <a:tabLst/>
        <a:defRPr b="0" baseline="0" cap="none" i="0" spc="0" strike="noStrike" sz="2800" u="none">
          <a:solidFill>
            <a:srgbClr val="465562"/>
          </a:solidFill>
          <a:uFillTx/>
          <a:latin typeface="+mj-lt"/>
          <a:ea typeface="+mj-ea"/>
          <a:cs typeface="+mj-cs"/>
          <a:sym typeface="Euphemia"/>
        </a:defRPr>
      </a:lvl7pPr>
      <a:lvl8pPr marL="2944366" marR="0" indent="-384048" algn="l" defTabSz="914400" rtl="0" latinLnBrk="0">
        <a:lnSpc>
          <a:spcPct val="90000"/>
        </a:lnSpc>
        <a:spcBef>
          <a:spcPts val="1400"/>
        </a:spcBef>
        <a:spcAft>
          <a:spcPts val="0"/>
        </a:spcAft>
        <a:buClrTx/>
        <a:buSzPct val="100000"/>
        <a:buFont typeface="Helvetica"/>
        <a:buChar char="–"/>
        <a:tabLst/>
        <a:defRPr b="0" baseline="0" cap="none" i="0" spc="0" strike="noStrike" sz="2800" u="none">
          <a:solidFill>
            <a:srgbClr val="465562"/>
          </a:solidFill>
          <a:uFillTx/>
          <a:latin typeface="+mj-lt"/>
          <a:ea typeface="+mj-ea"/>
          <a:cs typeface="+mj-cs"/>
          <a:sym typeface="Euphemia"/>
        </a:defRPr>
      </a:lvl8pPr>
      <a:lvl9pPr marL="3310128" marR="0" indent="-384048" algn="l" defTabSz="914400" rtl="0" latinLnBrk="0">
        <a:lnSpc>
          <a:spcPct val="90000"/>
        </a:lnSpc>
        <a:spcBef>
          <a:spcPts val="1400"/>
        </a:spcBef>
        <a:spcAft>
          <a:spcPts val="0"/>
        </a:spcAft>
        <a:buClrTx/>
        <a:buSzPct val="100000"/>
        <a:buFont typeface="Helvetica"/>
        <a:buChar char="›"/>
        <a:tabLst/>
        <a:defRPr b="0" baseline="0" cap="none" i="0" spc="0" strike="noStrike" sz="2800" u="none">
          <a:solidFill>
            <a:srgbClr val="465562"/>
          </a:solidFill>
          <a:uFillTx/>
          <a:latin typeface="+mj-lt"/>
          <a:ea typeface="+mj-ea"/>
          <a:cs typeface="+mj-cs"/>
          <a:sym typeface="Euphemia"/>
        </a:defRPr>
      </a:lvl9pPr>
    </p:bodyStyle>
    <p:otherStyle>
      <a:lvl1pPr marL="0" marR="0" indent="0" algn="r" defTabSz="914400" rtl="0" latinLnBrk="0">
        <a:lnSpc>
          <a:spcPct val="100000"/>
        </a:lnSpc>
        <a:spcBef>
          <a:spcPts val="0"/>
        </a:spcBef>
        <a:spcAft>
          <a:spcPts val="0"/>
        </a:spcAft>
        <a:buClrTx/>
        <a:buSzTx/>
        <a:buFontTx/>
        <a:buNone/>
        <a:tabLst/>
        <a:defRPr b="0" baseline="0" cap="all" i="0" spc="0" strike="noStrike" sz="1200" u="none">
          <a:solidFill>
            <a:schemeClr val="tx1"/>
          </a:solidFill>
          <a:uFillTx/>
          <a:latin typeface="+mn-lt"/>
          <a:ea typeface="+mn-ea"/>
          <a:cs typeface="+mn-cs"/>
          <a:sym typeface="Euphemia"/>
        </a:defRPr>
      </a:lvl1pPr>
      <a:lvl2pPr marL="0" marR="0" indent="0" algn="r" defTabSz="914400" rtl="0" latinLnBrk="0">
        <a:lnSpc>
          <a:spcPct val="100000"/>
        </a:lnSpc>
        <a:spcBef>
          <a:spcPts val="0"/>
        </a:spcBef>
        <a:spcAft>
          <a:spcPts val="0"/>
        </a:spcAft>
        <a:buClrTx/>
        <a:buSzTx/>
        <a:buFontTx/>
        <a:buNone/>
        <a:tabLst/>
        <a:defRPr b="0" baseline="0" cap="all" i="0" spc="0" strike="noStrike" sz="1200" u="none">
          <a:solidFill>
            <a:schemeClr val="tx1"/>
          </a:solidFill>
          <a:uFillTx/>
          <a:latin typeface="+mn-lt"/>
          <a:ea typeface="+mn-ea"/>
          <a:cs typeface="+mn-cs"/>
          <a:sym typeface="Euphemia"/>
        </a:defRPr>
      </a:lvl2pPr>
      <a:lvl3pPr marL="0" marR="0" indent="0" algn="r" defTabSz="914400" rtl="0" latinLnBrk="0">
        <a:lnSpc>
          <a:spcPct val="100000"/>
        </a:lnSpc>
        <a:spcBef>
          <a:spcPts val="0"/>
        </a:spcBef>
        <a:spcAft>
          <a:spcPts val="0"/>
        </a:spcAft>
        <a:buClrTx/>
        <a:buSzTx/>
        <a:buFontTx/>
        <a:buNone/>
        <a:tabLst/>
        <a:defRPr b="0" baseline="0" cap="all" i="0" spc="0" strike="noStrike" sz="1200" u="none">
          <a:solidFill>
            <a:schemeClr val="tx1"/>
          </a:solidFill>
          <a:uFillTx/>
          <a:latin typeface="+mn-lt"/>
          <a:ea typeface="+mn-ea"/>
          <a:cs typeface="+mn-cs"/>
          <a:sym typeface="Euphemia"/>
        </a:defRPr>
      </a:lvl3pPr>
      <a:lvl4pPr marL="0" marR="0" indent="0" algn="r" defTabSz="914400" rtl="0" latinLnBrk="0">
        <a:lnSpc>
          <a:spcPct val="100000"/>
        </a:lnSpc>
        <a:spcBef>
          <a:spcPts val="0"/>
        </a:spcBef>
        <a:spcAft>
          <a:spcPts val="0"/>
        </a:spcAft>
        <a:buClrTx/>
        <a:buSzTx/>
        <a:buFontTx/>
        <a:buNone/>
        <a:tabLst/>
        <a:defRPr b="0" baseline="0" cap="all" i="0" spc="0" strike="noStrike" sz="1200" u="none">
          <a:solidFill>
            <a:schemeClr val="tx1"/>
          </a:solidFill>
          <a:uFillTx/>
          <a:latin typeface="+mn-lt"/>
          <a:ea typeface="+mn-ea"/>
          <a:cs typeface="+mn-cs"/>
          <a:sym typeface="Euphemia"/>
        </a:defRPr>
      </a:lvl4pPr>
      <a:lvl5pPr marL="0" marR="0" indent="0" algn="r" defTabSz="914400" rtl="0" latinLnBrk="0">
        <a:lnSpc>
          <a:spcPct val="100000"/>
        </a:lnSpc>
        <a:spcBef>
          <a:spcPts val="0"/>
        </a:spcBef>
        <a:spcAft>
          <a:spcPts val="0"/>
        </a:spcAft>
        <a:buClrTx/>
        <a:buSzTx/>
        <a:buFontTx/>
        <a:buNone/>
        <a:tabLst/>
        <a:defRPr b="0" baseline="0" cap="all" i="0" spc="0" strike="noStrike" sz="1200" u="none">
          <a:solidFill>
            <a:schemeClr val="tx1"/>
          </a:solidFill>
          <a:uFillTx/>
          <a:latin typeface="+mn-lt"/>
          <a:ea typeface="+mn-ea"/>
          <a:cs typeface="+mn-cs"/>
          <a:sym typeface="Euphemia"/>
        </a:defRPr>
      </a:lvl5pPr>
      <a:lvl6pPr marL="0" marR="0" indent="0" algn="r" defTabSz="914400" rtl="0" latinLnBrk="0">
        <a:lnSpc>
          <a:spcPct val="100000"/>
        </a:lnSpc>
        <a:spcBef>
          <a:spcPts val="0"/>
        </a:spcBef>
        <a:spcAft>
          <a:spcPts val="0"/>
        </a:spcAft>
        <a:buClrTx/>
        <a:buSzTx/>
        <a:buFontTx/>
        <a:buNone/>
        <a:tabLst/>
        <a:defRPr b="0" baseline="0" cap="all" i="0" spc="0" strike="noStrike" sz="1200" u="none">
          <a:solidFill>
            <a:schemeClr val="tx1"/>
          </a:solidFill>
          <a:uFillTx/>
          <a:latin typeface="+mn-lt"/>
          <a:ea typeface="+mn-ea"/>
          <a:cs typeface="+mn-cs"/>
          <a:sym typeface="Euphemia"/>
        </a:defRPr>
      </a:lvl6pPr>
      <a:lvl7pPr marL="0" marR="0" indent="0" algn="r" defTabSz="914400" rtl="0" latinLnBrk="0">
        <a:lnSpc>
          <a:spcPct val="100000"/>
        </a:lnSpc>
        <a:spcBef>
          <a:spcPts val="0"/>
        </a:spcBef>
        <a:spcAft>
          <a:spcPts val="0"/>
        </a:spcAft>
        <a:buClrTx/>
        <a:buSzTx/>
        <a:buFontTx/>
        <a:buNone/>
        <a:tabLst/>
        <a:defRPr b="0" baseline="0" cap="all" i="0" spc="0" strike="noStrike" sz="1200" u="none">
          <a:solidFill>
            <a:schemeClr val="tx1"/>
          </a:solidFill>
          <a:uFillTx/>
          <a:latin typeface="+mn-lt"/>
          <a:ea typeface="+mn-ea"/>
          <a:cs typeface="+mn-cs"/>
          <a:sym typeface="Euphemia"/>
        </a:defRPr>
      </a:lvl7pPr>
      <a:lvl8pPr marL="0" marR="0" indent="0" algn="r" defTabSz="914400" rtl="0" latinLnBrk="0">
        <a:lnSpc>
          <a:spcPct val="100000"/>
        </a:lnSpc>
        <a:spcBef>
          <a:spcPts val="0"/>
        </a:spcBef>
        <a:spcAft>
          <a:spcPts val="0"/>
        </a:spcAft>
        <a:buClrTx/>
        <a:buSzTx/>
        <a:buFontTx/>
        <a:buNone/>
        <a:tabLst/>
        <a:defRPr b="0" baseline="0" cap="all" i="0" spc="0" strike="noStrike" sz="1200" u="none">
          <a:solidFill>
            <a:schemeClr val="tx1"/>
          </a:solidFill>
          <a:uFillTx/>
          <a:latin typeface="+mn-lt"/>
          <a:ea typeface="+mn-ea"/>
          <a:cs typeface="+mn-cs"/>
          <a:sym typeface="Euphemia"/>
        </a:defRPr>
      </a:lvl8pPr>
      <a:lvl9pPr marL="0" marR="0" indent="0" algn="r" defTabSz="914400" rtl="0" latinLnBrk="0">
        <a:lnSpc>
          <a:spcPct val="100000"/>
        </a:lnSpc>
        <a:spcBef>
          <a:spcPts val="0"/>
        </a:spcBef>
        <a:spcAft>
          <a:spcPts val="0"/>
        </a:spcAft>
        <a:buClrTx/>
        <a:buSzTx/>
        <a:buFontTx/>
        <a:buNone/>
        <a:tabLst/>
        <a:defRPr b="0" baseline="0" cap="all" i="0" spc="0" strike="noStrike" sz="1200" u="none">
          <a:solidFill>
            <a:schemeClr val="tx1"/>
          </a:solidFill>
          <a:uFillTx/>
          <a:latin typeface="+mn-lt"/>
          <a:ea typeface="+mn-ea"/>
          <a:cs typeface="+mn-cs"/>
          <a:sym typeface="Euphemia"/>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 Id="rId3" Type="http://schemas.openxmlformats.org/officeDocument/2006/relationships/image" Target="../media/image5.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6.png"/><Relationship Id="rId4" Type="http://schemas.openxmlformats.org/officeDocument/2006/relationships/image" Target="../media/image7.png"/><Relationship Id="rId5" Type="http://schemas.openxmlformats.org/officeDocument/2006/relationships/image" Target="../media/image8.png"/><Relationship Id="rId6" Type="http://schemas.openxmlformats.org/officeDocument/2006/relationships/image" Target="../media/image9.png"/><Relationship Id="rId7" Type="http://schemas.openxmlformats.org/officeDocument/2006/relationships/image" Target="../media/image10.png"/><Relationship Id="rId8" Type="http://schemas.openxmlformats.org/officeDocument/2006/relationships/image" Target="../media/image11.png"/><Relationship Id="rId9" Type="http://schemas.openxmlformats.org/officeDocument/2006/relationships/image" Target="../media/image12.png"/><Relationship Id="rId10" Type="http://schemas.openxmlformats.org/officeDocument/2006/relationships/image" Target="../media/image13.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hyperlink" Target="http://www.erodental.org/service/contact-us/target/116/c2d7222ab869dd4361f7e8c4553b767f" TargetMode="Externa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9" name="ERO Working Group…"/>
          <p:cNvSpPr txBox="1"/>
          <p:nvPr/>
        </p:nvSpPr>
        <p:spPr>
          <a:xfrm>
            <a:off x="421960" y="1519503"/>
            <a:ext cx="12342659" cy="4114759"/>
          </a:xfrm>
          <a:prstGeom prst="rect">
            <a:avLst/>
          </a:prstGeom>
          <a:ln w="12700">
            <a:miter lim="400000"/>
          </a:ln>
          <a:extLst>
            <a:ext uri="{C572A759-6A51-4108-AA02-DFA0A04FC94B}">
              <ma14:wrappingTextBoxFlag xmlns:ma14="http://schemas.microsoft.com/office/mac/drawingml/2011/main" val="1"/>
            </a:ext>
          </a:extLst>
        </p:spPr>
        <p:txBody>
          <a:bodyPr lIns="65022" tIns="65022" rIns="65022" bIns="65022" anchor="ctr">
            <a:spAutoFit/>
          </a:bodyPr>
          <a:lstStyle/>
          <a:p>
            <a:pPr algn="ctr" defTabSz="1300480">
              <a:defRPr b="1" sz="3800">
                <a:solidFill>
                  <a:srgbClr val="FF0000"/>
                </a:solidFill>
                <a:latin typeface="Arial"/>
                <a:ea typeface="Arial"/>
                <a:cs typeface="Arial"/>
                <a:sym typeface="Arial"/>
              </a:defRPr>
            </a:pPr>
            <a:r>
              <a:t>       ERO Working Group  </a:t>
            </a:r>
          </a:p>
          <a:p>
            <a:pPr algn="ctr" defTabSz="1300480">
              <a:defRPr b="1" sz="3800">
                <a:solidFill>
                  <a:srgbClr val="FF0000"/>
                </a:solidFill>
                <a:latin typeface="Arial"/>
                <a:ea typeface="Arial"/>
                <a:cs typeface="Arial"/>
                <a:sym typeface="Arial"/>
              </a:defRPr>
            </a:pPr>
            <a:r>
              <a:t>        Continuing Medical Education in Dentistry</a:t>
            </a:r>
          </a:p>
          <a:p>
            <a:pPr algn="ctr" defTabSz="1300480">
              <a:defRPr b="1" sz="3800">
                <a:solidFill>
                  <a:srgbClr val="000000"/>
                </a:solidFill>
                <a:latin typeface="Arial"/>
                <a:ea typeface="Arial"/>
                <a:cs typeface="Arial"/>
                <a:sym typeface="Arial"/>
              </a:defRPr>
            </a:pPr>
          </a:p>
          <a:p>
            <a:pPr defTabSz="1300480">
              <a:defRPr b="1" sz="4400">
                <a:solidFill>
                  <a:srgbClr val="000000"/>
                </a:solidFill>
                <a:latin typeface="Arial"/>
                <a:ea typeface="Arial"/>
                <a:cs typeface="Arial"/>
                <a:sym typeface="Arial"/>
              </a:defRPr>
            </a:pPr>
          </a:p>
          <a:p>
            <a:pPr algn="ctr" defTabSz="1300480">
              <a:defRPr b="1" sz="4400">
                <a:solidFill>
                  <a:srgbClr val="262626"/>
                </a:solidFill>
                <a:latin typeface="Arial"/>
                <a:ea typeface="Arial"/>
                <a:cs typeface="Arial"/>
                <a:sym typeface="Arial"/>
              </a:defRPr>
            </a:pPr>
            <a:r>
              <a:t>     </a:t>
            </a:r>
            <a:r>
              <a:rPr b="0" sz="3800"/>
              <a:t>ERO Plenary Session 2021</a:t>
            </a:r>
            <a:endParaRPr sz="3800"/>
          </a:p>
          <a:p>
            <a:pPr algn="ctr" defTabSz="1300480">
              <a:defRPr sz="3800">
                <a:solidFill>
                  <a:srgbClr val="262626"/>
                </a:solidFill>
                <a:latin typeface="Arial"/>
                <a:ea typeface="Arial"/>
                <a:cs typeface="Arial"/>
                <a:sym typeface="Arial"/>
              </a:defRPr>
            </a:pPr>
            <a:r>
              <a:t>      </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1" name="ERO WG Continuing Medical Education in Dentistry 2020-2021 Working Plan"/>
          <p:cNvSpPr txBox="1"/>
          <p:nvPr/>
        </p:nvSpPr>
        <p:spPr>
          <a:xfrm>
            <a:off x="1541844" y="2602579"/>
            <a:ext cx="8837405" cy="10566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lgn="ctr" defTabSz="457200">
              <a:defRPr b="1" sz="3200">
                <a:solidFill>
                  <a:srgbClr val="000000"/>
                </a:solidFill>
                <a:latin typeface="Times Roman"/>
                <a:ea typeface="Times Roman"/>
                <a:cs typeface="Times Roman"/>
                <a:sym typeface="Times Roman"/>
              </a:defRPr>
            </a:lvl1pPr>
          </a:lstStyle>
          <a:p>
            <a:pPr/>
            <a:r>
              <a:t>ERO WG Continuing Medical Education in Dentistry 2020-2021 Working Plan </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5" name="towards FDI Vision 2030.."/>
          <p:cNvSpPr txBox="1"/>
          <p:nvPr>
            <p:ph type="title"/>
          </p:nvPr>
        </p:nvSpPr>
        <p:spPr>
          <a:prstGeom prst="rect">
            <a:avLst/>
          </a:prstGeom>
        </p:spPr>
        <p:txBody>
          <a:bodyPr/>
          <a:lstStyle/>
          <a:p>
            <a:pPr/>
            <a:r>
              <a:t>towards FDI Vision 2030..</a:t>
            </a:r>
          </a:p>
        </p:txBody>
      </p:sp>
      <p:sp>
        <p:nvSpPr>
          <p:cNvPr id="236" name="The structure of Vision 2030 provides arguments to support the integration of oral health into the wider context of health and sustainability. It is in line with the global public health discourse, hence the need to identify ways to be part of this globa"/>
          <p:cNvSpPr txBox="1"/>
          <p:nvPr/>
        </p:nvSpPr>
        <p:spPr>
          <a:xfrm>
            <a:off x="779578" y="1734428"/>
            <a:ext cx="10620145" cy="3625345"/>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defTabSz="457200">
              <a:defRPr sz="2550">
                <a:solidFill>
                  <a:srgbClr val="000000"/>
                </a:solidFill>
                <a:latin typeface="Helvetica Neue Light"/>
                <a:ea typeface="Helvetica Neue Light"/>
                <a:cs typeface="Helvetica Neue Light"/>
                <a:sym typeface="Helvetica Neue Light"/>
              </a:defRPr>
            </a:pPr>
            <a:r>
              <a:t>The structure of Vision 2030 provides arguments to support the integration of oral health into the wider context of health and sustainability. It is in line with the global public health discourse, hence the need to identify ways to be part of this global movement and dialogue. •</a:t>
            </a:r>
          </a:p>
          <a:p>
            <a:pPr defTabSz="457200">
              <a:defRPr sz="2550">
                <a:solidFill>
                  <a:srgbClr val="000000"/>
                </a:solidFill>
                <a:latin typeface="Helvetica Neue Light"/>
                <a:ea typeface="Helvetica Neue Light"/>
                <a:cs typeface="Helvetica Neue Light"/>
                <a:sym typeface="Helvetica Neue Light"/>
              </a:defRPr>
            </a:pPr>
            <a:r>
              <a:t> </a:t>
            </a:r>
          </a:p>
          <a:p>
            <a:pPr defTabSz="457200">
              <a:defRPr sz="2550">
                <a:solidFill>
                  <a:srgbClr val="000000"/>
                </a:solidFill>
                <a:latin typeface="Helvetica Neue Light"/>
                <a:ea typeface="Helvetica Neue Light"/>
                <a:cs typeface="Helvetica Neue Light"/>
                <a:sym typeface="Helvetica Neue Light"/>
              </a:defRPr>
            </a:pPr>
            <a:r>
              <a:t>The Vision 2030 Report relies on three main pillars: </a:t>
            </a:r>
          </a:p>
          <a:p>
            <a:pPr defTabSz="457200">
              <a:defRPr sz="2550">
                <a:solidFill>
                  <a:srgbClr val="000000"/>
                </a:solidFill>
                <a:latin typeface="Helvetica Neue Light"/>
                <a:ea typeface="Helvetica Neue Light"/>
                <a:cs typeface="Helvetica Neue Light"/>
                <a:sym typeface="Helvetica Neue Light"/>
              </a:defRPr>
            </a:pPr>
            <a:r>
              <a:t>o Delivering available, affordable and accessible oral healthcare services </a:t>
            </a:r>
          </a:p>
          <a:p>
            <a:pPr defTabSz="457200">
              <a:defRPr sz="2550">
                <a:solidFill>
                  <a:srgbClr val="000000"/>
                </a:solidFill>
                <a:latin typeface="Helvetica Neue Light"/>
                <a:ea typeface="Helvetica Neue Light"/>
                <a:cs typeface="Helvetica Neue Light"/>
                <a:sym typeface="Helvetica Neue Light"/>
              </a:defRPr>
            </a:pPr>
            <a:r>
              <a:t>o </a:t>
            </a:r>
            <a:r>
              <a:rPr>
                <a:solidFill>
                  <a:srgbClr val="FF2600"/>
                </a:solidFill>
              </a:rPr>
              <a:t>Integrating oral health in the general health agenda </a:t>
            </a:r>
            <a:endParaRPr>
              <a:solidFill>
                <a:srgbClr val="FF2600"/>
              </a:solidFill>
            </a:endParaRPr>
          </a:p>
          <a:p>
            <a:pPr defTabSz="457200">
              <a:defRPr sz="2550">
                <a:solidFill>
                  <a:srgbClr val="000000"/>
                </a:solidFill>
                <a:latin typeface="Helvetica Neue Light"/>
                <a:ea typeface="Helvetica Neue Light"/>
                <a:cs typeface="Helvetica Neue Light"/>
                <a:sym typeface="Helvetica Neue Light"/>
              </a:defRPr>
            </a:pPr>
            <a:r>
              <a:t>o Building a resilient oral health workforce for sustainable development </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8" name="“ERO SESSION”"/>
          <p:cNvSpPr txBox="1"/>
          <p:nvPr/>
        </p:nvSpPr>
        <p:spPr>
          <a:xfrm>
            <a:off x="4093204" y="4694372"/>
            <a:ext cx="3426349" cy="62483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algn="ctr" defTabSz="457200">
              <a:spcBef>
                <a:spcPts val="1200"/>
              </a:spcBef>
              <a:defRPr b="1" sz="3600">
                <a:solidFill>
                  <a:srgbClr val="000000"/>
                </a:solidFill>
                <a:latin typeface="Trebuchet MS"/>
                <a:ea typeface="Trebuchet MS"/>
                <a:cs typeface="Trebuchet MS"/>
                <a:sym typeface="Trebuchet MS"/>
              </a:defRPr>
            </a:pPr>
            <a:r>
              <a:t>“ERO SESSION”</a:t>
            </a:r>
            <a:r>
              <a:rPr b="0" sz="1900"/>
              <a:t> </a:t>
            </a:r>
          </a:p>
        </p:txBody>
      </p:sp>
      <p:sp>
        <p:nvSpPr>
          <p:cNvPr id="239" name="…during this pandemic times to support our CE events hereby we are pleased to recieve any request to support all our ERO Member NDAs with online CE events and call for any possible collaboration to organize interdisciplinary educational activities …"/>
          <p:cNvSpPr txBox="1"/>
          <p:nvPr/>
        </p:nvSpPr>
        <p:spPr>
          <a:xfrm>
            <a:off x="1177346" y="2014180"/>
            <a:ext cx="9258066" cy="160622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457200">
              <a:defRPr sz="2500">
                <a:solidFill>
                  <a:srgbClr val="000000"/>
                </a:solidFill>
                <a:latin typeface="Helvetica Neue Thin"/>
                <a:ea typeface="Helvetica Neue Thin"/>
                <a:cs typeface="Helvetica Neue Thin"/>
                <a:sym typeface="Helvetica Neue Thin"/>
              </a:defRPr>
            </a:lvl1pPr>
          </a:lstStyle>
          <a:p>
            <a:pPr/>
            <a:r>
              <a:t>…during this pandemic times to support our CE events hereby we are pleased to recieve any request to support all our ERO Member NDAs with online CE events and call for any possible collaboration to organize interdisciplinary educational activities …</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3" name="to highlight  the ERO member NDA dentists’  preferred learning format for CME activities which they felt most effective in helping them retain information or change their medical attitude in practice."/>
          <p:cNvSpPr txBox="1"/>
          <p:nvPr/>
        </p:nvSpPr>
        <p:spPr>
          <a:xfrm>
            <a:off x="2369306" y="2593950"/>
            <a:ext cx="7440688" cy="99847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457200">
              <a:defRPr sz="2000">
                <a:solidFill>
                  <a:srgbClr val="000000"/>
                </a:solidFill>
                <a:latin typeface="Helvetica Neue Light"/>
                <a:ea typeface="Helvetica Neue Light"/>
                <a:cs typeface="Helvetica Neue Light"/>
                <a:sym typeface="Helvetica Neue Light"/>
              </a:defRPr>
            </a:lvl1pPr>
          </a:lstStyle>
          <a:p>
            <a:pPr/>
            <a:r>
              <a:t> to highlight  the ERO member NDA dentists’  preferred learning format for CME activities which they felt most effective in helping them retain information or change their medical attitude in practice.</a:t>
            </a:r>
          </a:p>
        </p:txBody>
      </p:sp>
      <p:sp>
        <p:nvSpPr>
          <p:cNvPr id="244" name="Evaluation of the learning formats for Continuing Medical Education in Dentistry"/>
          <p:cNvSpPr txBox="1"/>
          <p:nvPr/>
        </p:nvSpPr>
        <p:spPr>
          <a:xfrm>
            <a:off x="640424" y="1438036"/>
            <a:ext cx="10898452" cy="41249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b">
            <a:normAutofit fontScale="100000" lnSpcReduction="0"/>
          </a:bodyPr>
          <a:lstStyle>
            <a:lvl1pPr algn="ctr" defTabSz="877822">
              <a:spcBef>
                <a:spcPts val="500"/>
              </a:spcBef>
              <a:defRPr b="1" sz="2200">
                <a:solidFill>
                  <a:srgbClr val="000000"/>
                </a:solidFill>
                <a:latin typeface="Arial"/>
                <a:ea typeface="Arial"/>
                <a:cs typeface="Arial"/>
                <a:sym typeface="Arial"/>
              </a:defRPr>
            </a:lvl1pPr>
          </a:lstStyle>
          <a:p>
            <a:pPr/>
            <a:r>
              <a:t>Evaluation of the learning formats for Continuing Medical Education in Dentistry</a:t>
            </a:r>
          </a:p>
        </p:txBody>
      </p:sp>
      <p:sp>
        <p:nvSpPr>
          <p:cNvPr id="245" name="On-line survey…"/>
          <p:cNvSpPr txBox="1"/>
          <p:nvPr/>
        </p:nvSpPr>
        <p:spPr>
          <a:xfrm>
            <a:off x="3539842" y="3887120"/>
            <a:ext cx="5099611" cy="65023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marL="180472" indent="-180472">
              <a:buSzPct val="100000"/>
              <a:buChar char="•"/>
              <a:defRPr>
                <a:latin typeface="+mj-lt"/>
                <a:ea typeface="+mj-ea"/>
                <a:cs typeface="+mj-cs"/>
                <a:sym typeface="Euphemia"/>
              </a:defRPr>
            </a:pPr>
            <a:r>
              <a:t>On-line survey</a:t>
            </a:r>
          </a:p>
          <a:p>
            <a:pPr marL="180472" indent="-180472">
              <a:buSzPct val="100000"/>
              <a:buChar char="•"/>
              <a:defRPr>
                <a:latin typeface="+mj-lt"/>
                <a:ea typeface="+mj-ea"/>
                <a:cs typeface="+mj-cs"/>
                <a:sym typeface="Euphemia"/>
              </a:defRPr>
            </a:pPr>
            <a:r>
              <a:t>Disrubution among FDI-ERO member countries</a:t>
            </a:r>
          </a:p>
        </p:txBody>
      </p:sp>
      <p:grpSp>
        <p:nvGrpSpPr>
          <p:cNvPr id="248" name="Group"/>
          <p:cNvGrpSpPr/>
          <p:nvPr/>
        </p:nvGrpSpPr>
        <p:grpSpPr>
          <a:xfrm>
            <a:off x="234882" y="4599006"/>
            <a:ext cx="11907659" cy="802644"/>
            <a:chOff x="0" y="0"/>
            <a:chExt cx="11907658" cy="802642"/>
          </a:xfrm>
        </p:grpSpPr>
        <p:sp>
          <p:nvSpPr>
            <p:cNvPr id="246" name="https://docs.google.com/forms/d/e/1FAIpQLSeFTcrC_aCUJxj6uXXiLMNgL4Rni1t1Nl0qBaDg7Z8nW_HEAg/viewform"/>
            <p:cNvSpPr txBox="1"/>
            <p:nvPr/>
          </p:nvSpPr>
          <p:spPr>
            <a:xfrm>
              <a:off x="38099" y="38100"/>
              <a:ext cx="11869560" cy="37083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5718" tIns="45718" rIns="45718" bIns="45718" numCol="1" anchor="t">
              <a:spAutoFit/>
            </a:bodyPr>
            <a:lstStyle>
              <a:lvl1pPr>
                <a:defRPr>
                  <a:latin typeface="+mj-lt"/>
                  <a:ea typeface="+mj-ea"/>
                  <a:cs typeface="+mj-cs"/>
                  <a:sym typeface="Euphemia"/>
                </a:defRPr>
              </a:lvl1pPr>
            </a:lstStyle>
            <a:p>
              <a:pPr/>
              <a:r>
                <a:t>https://docs.google.com/forms/d/e/1FAIpQLSeFTcrC_aCUJxj6uXXiLMNgL4Rni1t1Nl0qBaDg7Z8nW_HEAg/viewform</a:t>
              </a:r>
            </a:p>
          </p:txBody>
        </p:sp>
        <p:pic>
          <p:nvPicPr>
            <p:cNvPr id="247" name="image9.png" descr="image9.png"/>
            <p:cNvPicPr>
              <a:picLocks noChangeAspect="1"/>
            </p:cNvPicPr>
            <p:nvPr/>
          </p:nvPicPr>
          <p:blipFill>
            <a:blip r:embed="rId2">
              <a:extLst/>
            </a:blip>
            <a:stretch>
              <a:fillRect/>
            </a:stretch>
          </p:blipFill>
          <p:spPr>
            <a:xfrm>
              <a:off x="0" y="0"/>
              <a:ext cx="11709537" cy="802643"/>
            </a:xfrm>
            <a:prstGeom prst="rect">
              <a:avLst/>
            </a:prstGeom>
            <a:ln w="12700" cap="flat">
              <a:noFill/>
              <a:miter lim="400000"/>
            </a:ln>
            <a:effectLst/>
          </p:spPr>
        </p:pic>
      </p:grpSp>
      <p:grpSp>
        <p:nvGrpSpPr>
          <p:cNvPr id="251" name="Group"/>
          <p:cNvGrpSpPr/>
          <p:nvPr/>
        </p:nvGrpSpPr>
        <p:grpSpPr>
          <a:xfrm>
            <a:off x="5205756" y="5500498"/>
            <a:ext cx="1201245" cy="640666"/>
            <a:chOff x="0" y="0"/>
            <a:chExt cx="1201244" cy="640664"/>
          </a:xfrm>
        </p:grpSpPr>
        <p:sp>
          <p:nvSpPr>
            <p:cNvPr id="249" name="n=490"/>
            <p:cNvSpPr txBox="1"/>
            <p:nvPr/>
          </p:nvSpPr>
          <p:spPr>
            <a:xfrm>
              <a:off x="38100" y="38099"/>
              <a:ext cx="1048841" cy="48826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5718" tIns="45718" rIns="45718" bIns="45718" numCol="1" anchor="t">
              <a:spAutoFit/>
            </a:bodyPr>
            <a:lstStyle>
              <a:lvl1pPr>
                <a:defRPr b="1" sz="2600">
                  <a:latin typeface="Helvetica Neue"/>
                  <a:ea typeface="Helvetica Neue"/>
                  <a:cs typeface="Helvetica Neue"/>
                  <a:sym typeface="Helvetica Neue"/>
                </a:defRPr>
              </a:lvl1pPr>
            </a:lstStyle>
            <a:p>
              <a:pPr/>
              <a:r>
                <a:t>n=490</a:t>
              </a:r>
            </a:p>
          </p:txBody>
        </p:sp>
        <p:pic>
          <p:nvPicPr>
            <p:cNvPr id="250" name="image10.png" descr="image10.png"/>
            <p:cNvPicPr>
              <a:picLocks noChangeAspect="1"/>
            </p:cNvPicPr>
            <p:nvPr/>
          </p:nvPicPr>
          <p:blipFill>
            <a:blip r:embed="rId3">
              <a:extLst/>
            </a:blip>
            <a:stretch>
              <a:fillRect/>
            </a:stretch>
          </p:blipFill>
          <p:spPr>
            <a:xfrm>
              <a:off x="-1" y="-1"/>
              <a:ext cx="1201245" cy="640665"/>
            </a:xfrm>
            <a:prstGeom prst="rect">
              <a:avLst/>
            </a:prstGeom>
            <a:ln w="12700" cap="flat">
              <a:noFill/>
              <a:miter lim="400000"/>
            </a:ln>
            <a:effectLst/>
          </p:spPr>
        </p:pic>
      </p:gr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3" name="ERO Continuing Medical Education in Dentistry"/>
          <p:cNvSpPr txBox="1"/>
          <p:nvPr>
            <p:ph type="body" sz="half" idx="1"/>
          </p:nvPr>
        </p:nvSpPr>
        <p:spPr>
          <a:xfrm>
            <a:off x="193799" y="164091"/>
            <a:ext cx="11225159" cy="1545424"/>
          </a:xfrm>
          <a:prstGeom prst="rect">
            <a:avLst/>
          </a:prstGeom>
        </p:spPr>
        <p:txBody>
          <a:bodyPr/>
          <a:lstStyle/>
          <a:p>
            <a:pPr marL="0" indent="0" defTabSz="457200">
              <a:lnSpc>
                <a:spcPct val="100000"/>
              </a:lnSpc>
              <a:spcBef>
                <a:spcPts val="1200"/>
              </a:spcBef>
              <a:buSzTx/>
              <a:buNone/>
              <a:defRPr sz="1900">
                <a:solidFill>
                  <a:srgbClr val="000000"/>
                </a:solidFill>
                <a:latin typeface="Trebuchet MS"/>
                <a:ea typeface="Trebuchet MS"/>
                <a:cs typeface="Trebuchet MS"/>
                <a:sym typeface="Trebuchet MS"/>
              </a:defRPr>
            </a:pPr>
          </a:p>
          <a:p>
            <a:pPr marL="0" indent="0" algn="ctr" defTabSz="457200">
              <a:lnSpc>
                <a:spcPct val="100000"/>
              </a:lnSpc>
              <a:spcBef>
                <a:spcPts val="1200"/>
              </a:spcBef>
              <a:buSzTx/>
              <a:buNone/>
              <a:defRPr sz="1900">
                <a:solidFill>
                  <a:srgbClr val="000000"/>
                </a:solidFill>
                <a:latin typeface="Trebuchet MS"/>
                <a:ea typeface="Trebuchet MS"/>
                <a:cs typeface="Trebuchet MS"/>
                <a:sym typeface="Trebuchet MS"/>
              </a:defRPr>
            </a:pPr>
            <a:r>
              <a:t> </a:t>
            </a:r>
            <a:r>
              <a:rPr b="1" sz="3400"/>
              <a:t>ERO Continuing Medical Education in Dentistry</a:t>
            </a:r>
          </a:p>
        </p:txBody>
      </p:sp>
      <p:grpSp>
        <p:nvGrpSpPr>
          <p:cNvPr id="256" name="Group"/>
          <p:cNvGrpSpPr/>
          <p:nvPr/>
        </p:nvGrpSpPr>
        <p:grpSpPr>
          <a:xfrm>
            <a:off x="305796" y="1915210"/>
            <a:ext cx="3356124" cy="1465049"/>
            <a:chOff x="0" y="0"/>
            <a:chExt cx="3356123" cy="1465048"/>
          </a:xfrm>
        </p:grpSpPr>
        <p:pic>
          <p:nvPicPr>
            <p:cNvPr id="254" name="image11.png" descr="image11.png"/>
            <p:cNvPicPr>
              <a:picLocks noChangeAspect="1"/>
            </p:cNvPicPr>
            <p:nvPr/>
          </p:nvPicPr>
          <p:blipFill>
            <a:blip r:embed="rId3">
              <a:extLst/>
            </a:blip>
            <a:stretch>
              <a:fillRect/>
            </a:stretch>
          </p:blipFill>
          <p:spPr>
            <a:xfrm>
              <a:off x="0" y="0"/>
              <a:ext cx="3356124" cy="1465049"/>
            </a:xfrm>
            <a:prstGeom prst="rect">
              <a:avLst/>
            </a:prstGeom>
            <a:ln w="12700" cap="flat">
              <a:noFill/>
              <a:miter lim="400000"/>
            </a:ln>
            <a:effectLst/>
          </p:spPr>
        </p:pic>
        <p:sp>
          <p:nvSpPr>
            <p:cNvPr id="255" name="Rectangle"/>
            <p:cNvSpPr/>
            <p:nvPr/>
          </p:nvSpPr>
          <p:spPr>
            <a:xfrm>
              <a:off x="144030" y="276141"/>
              <a:ext cx="272802" cy="171339"/>
            </a:xfrm>
            <a:prstGeom prst="rect">
              <a:avLst/>
            </a:prstGeom>
            <a:solidFill>
              <a:srgbClr val="FFFFFF"/>
            </a:solidFill>
            <a:ln w="12700" cap="flat">
              <a:noFill/>
              <a:miter lim="400000"/>
            </a:ln>
            <a:effectLst/>
          </p:spPr>
          <p:txBody>
            <a:bodyPr wrap="square" lIns="45718" tIns="45718" rIns="45718" bIns="45718" numCol="1" anchor="ctr">
              <a:noAutofit/>
            </a:bodyPr>
            <a:lstStyle/>
            <a:p>
              <a:pPr>
                <a:defRPr>
                  <a:latin typeface="+mj-lt"/>
                  <a:ea typeface="+mj-ea"/>
                  <a:cs typeface="+mj-cs"/>
                  <a:sym typeface="Euphemia"/>
                </a:defRPr>
              </a:pPr>
            </a:p>
          </p:txBody>
        </p:sp>
      </p:grpSp>
      <p:grpSp>
        <p:nvGrpSpPr>
          <p:cNvPr id="259" name="Group"/>
          <p:cNvGrpSpPr/>
          <p:nvPr/>
        </p:nvGrpSpPr>
        <p:grpSpPr>
          <a:xfrm>
            <a:off x="1079638" y="3585953"/>
            <a:ext cx="2226006" cy="713743"/>
            <a:chOff x="0" y="0"/>
            <a:chExt cx="2226005" cy="713741"/>
          </a:xfrm>
        </p:grpSpPr>
        <p:sp>
          <p:nvSpPr>
            <p:cNvPr id="257" name="Interactive"/>
            <p:cNvSpPr/>
            <p:nvPr/>
          </p:nvSpPr>
          <p:spPr>
            <a:xfrm>
              <a:off x="38099" y="38099"/>
              <a:ext cx="1920388" cy="561339"/>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none" lIns="45718" tIns="45718" rIns="45718" bIns="45718" numCol="1" anchor="t">
              <a:spAutoFit/>
            </a:bodyPr>
            <a:lstStyle>
              <a:lvl1pPr>
                <a:defRPr sz="3100">
                  <a:latin typeface="+mj-lt"/>
                  <a:ea typeface="+mj-ea"/>
                  <a:cs typeface="+mj-cs"/>
                  <a:sym typeface="Euphemia"/>
                </a:defRPr>
              </a:lvl1pPr>
            </a:lstStyle>
            <a:p>
              <a:pPr/>
              <a:r>
                <a:t>Interactive</a:t>
              </a:r>
            </a:p>
          </p:txBody>
        </p:sp>
        <p:pic>
          <p:nvPicPr>
            <p:cNvPr id="258" name="image12.png" descr="image12.png"/>
            <p:cNvPicPr>
              <a:picLocks noChangeAspect="1"/>
            </p:cNvPicPr>
            <p:nvPr/>
          </p:nvPicPr>
          <p:blipFill>
            <a:blip r:embed="rId4">
              <a:extLst/>
            </a:blip>
            <a:stretch>
              <a:fillRect/>
            </a:stretch>
          </p:blipFill>
          <p:spPr>
            <a:xfrm>
              <a:off x="-1" y="-1"/>
              <a:ext cx="2226006" cy="713743"/>
            </a:xfrm>
            <a:prstGeom prst="rect">
              <a:avLst/>
            </a:prstGeom>
            <a:ln w="12700" cap="flat">
              <a:noFill/>
              <a:miter lim="400000"/>
            </a:ln>
            <a:effectLst/>
          </p:spPr>
        </p:pic>
      </p:grpSp>
      <p:grpSp>
        <p:nvGrpSpPr>
          <p:cNvPr id="263" name="Group"/>
          <p:cNvGrpSpPr/>
          <p:nvPr/>
        </p:nvGrpSpPr>
        <p:grpSpPr>
          <a:xfrm>
            <a:off x="4234474" y="1915210"/>
            <a:ext cx="3710352" cy="1465049"/>
            <a:chOff x="0" y="0"/>
            <a:chExt cx="3710350" cy="1465048"/>
          </a:xfrm>
        </p:grpSpPr>
        <p:pic>
          <p:nvPicPr>
            <p:cNvPr id="260" name="image13.png" descr="image13.png"/>
            <p:cNvPicPr>
              <a:picLocks noChangeAspect="1"/>
            </p:cNvPicPr>
            <p:nvPr/>
          </p:nvPicPr>
          <p:blipFill>
            <a:blip r:embed="rId5">
              <a:extLst/>
            </a:blip>
            <a:stretch>
              <a:fillRect/>
            </a:stretch>
          </p:blipFill>
          <p:spPr>
            <a:xfrm>
              <a:off x="0" y="0"/>
              <a:ext cx="3710351" cy="1465049"/>
            </a:xfrm>
            <a:prstGeom prst="rect">
              <a:avLst/>
            </a:prstGeom>
            <a:ln w="12700" cap="flat">
              <a:noFill/>
              <a:miter lim="400000"/>
            </a:ln>
            <a:effectLst/>
          </p:spPr>
        </p:pic>
        <p:sp>
          <p:nvSpPr>
            <p:cNvPr id="261" name="Rectangle"/>
            <p:cNvSpPr/>
            <p:nvPr/>
          </p:nvSpPr>
          <p:spPr>
            <a:xfrm>
              <a:off x="203775" y="130920"/>
              <a:ext cx="271017" cy="170218"/>
            </a:xfrm>
            <a:prstGeom prst="rect">
              <a:avLst/>
            </a:prstGeom>
            <a:solidFill>
              <a:srgbClr val="FFFFFF"/>
            </a:solidFill>
            <a:ln w="12700" cap="flat">
              <a:noFill/>
              <a:miter lim="400000"/>
            </a:ln>
            <a:effectLst/>
          </p:spPr>
          <p:txBody>
            <a:bodyPr wrap="square" lIns="45718" tIns="45718" rIns="45718" bIns="45718" numCol="1" anchor="ctr">
              <a:noAutofit/>
            </a:bodyPr>
            <a:lstStyle/>
            <a:p>
              <a:pPr>
                <a:defRPr>
                  <a:latin typeface="+mj-lt"/>
                  <a:ea typeface="+mj-ea"/>
                  <a:cs typeface="+mj-cs"/>
                  <a:sym typeface="Euphemia"/>
                </a:defRPr>
              </a:pPr>
            </a:p>
          </p:txBody>
        </p:sp>
        <p:sp>
          <p:nvSpPr>
            <p:cNvPr id="262" name="Rectangle"/>
            <p:cNvSpPr/>
            <p:nvPr/>
          </p:nvSpPr>
          <p:spPr>
            <a:xfrm>
              <a:off x="2956898" y="629780"/>
              <a:ext cx="350684" cy="256457"/>
            </a:xfrm>
            <a:prstGeom prst="rect">
              <a:avLst/>
            </a:prstGeom>
            <a:solidFill>
              <a:srgbClr val="FFFFFF"/>
            </a:solidFill>
            <a:ln w="12700" cap="flat">
              <a:noFill/>
              <a:miter lim="400000"/>
            </a:ln>
            <a:effectLst/>
          </p:spPr>
          <p:txBody>
            <a:bodyPr wrap="square" lIns="45718" tIns="45718" rIns="45718" bIns="45718" numCol="1" anchor="ctr">
              <a:noAutofit/>
            </a:bodyPr>
            <a:lstStyle/>
            <a:p>
              <a:pPr>
                <a:defRPr>
                  <a:latin typeface="+mj-lt"/>
                  <a:ea typeface="+mj-ea"/>
                  <a:cs typeface="+mj-cs"/>
                  <a:sym typeface="Euphemia"/>
                </a:defRPr>
              </a:pPr>
            </a:p>
          </p:txBody>
        </p:sp>
      </p:grpSp>
      <p:grpSp>
        <p:nvGrpSpPr>
          <p:cNvPr id="266" name="Group"/>
          <p:cNvGrpSpPr/>
          <p:nvPr/>
        </p:nvGrpSpPr>
        <p:grpSpPr>
          <a:xfrm>
            <a:off x="5180783" y="3339945"/>
            <a:ext cx="2137961" cy="713743"/>
            <a:chOff x="0" y="0"/>
            <a:chExt cx="2137960" cy="713741"/>
          </a:xfrm>
        </p:grpSpPr>
        <p:sp>
          <p:nvSpPr>
            <p:cNvPr id="264" name="e-learning"/>
            <p:cNvSpPr/>
            <p:nvPr/>
          </p:nvSpPr>
          <p:spPr>
            <a:xfrm>
              <a:off x="38100" y="38099"/>
              <a:ext cx="1855027" cy="561339"/>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none" lIns="45718" tIns="45718" rIns="45718" bIns="45718" numCol="1" anchor="t">
              <a:spAutoFit/>
            </a:bodyPr>
            <a:lstStyle>
              <a:lvl1pPr>
                <a:defRPr sz="3100">
                  <a:latin typeface="+mj-lt"/>
                  <a:ea typeface="+mj-ea"/>
                  <a:cs typeface="+mj-cs"/>
                  <a:sym typeface="Euphemia"/>
                </a:defRPr>
              </a:lvl1pPr>
            </a:lstStyle>
            <a:p>
              <a:pPr/>
              <a:r>
                <a:t>e-learning</a:t>
              </a:r>
            </a:p>
          </p:txBody>
        </p:sp>
        <p:pic>
          <p:nvPicPr>
            <p:cNvPr id="265" name="image14.png" descr="image14.png"/>
            <p:cNvPicPr>
              <a:picLocks noChangeAspect="1"/>
            </p:cNvPicPr>
            <p:nvPr/>
          </p:nvPicPr>
          <p:blipFill>
            <a:blip r:embed="rId6">
              <a:extLst/>
            </a:blip>
            <a:stretch>
              <a:fillRect/>
            </a:stretch>
          </p:blipFill>
          <p:spPr>
            <a:xfrm>
              <a:off x="-1" y="-1"/>
              <a:ext cx="2137961" cy="713743"/>
            </a:xfrm>
            <a:prstGeom prst="rect">
              <a:avLst/>
            </a:prstGeom>
            <a:ln w="12700" cap="flat">
              <a:noFill/>
              <a:miter lim="400000"/>
            </a:ln>
            <a:effectLst/>
          </p:spPr>
        </p:pic>
      </p:grpSp>
      <p:pic>
        <p:nvPicPr>
          <p:cNvPr id="267" name="image15.png" descr="image15.png"/>
          <p:cNvPicPr>
            <a:picLocks noChangeAspect="1"/>
          </p:cNvPicPr>
          <p:nvPr/>
        </p:nvPicPr>
        <p:blipFill>
          <a:blip r:embed="rId7">
            <a:extLst/>
          </a:blip>
          <a:srcRect l="0" t="15475" r="0" b="0"/>
          <a:stretch>
            <a:fillRect/>
          </a:stretch>
        </p:blipFill>
        <p:spPr>
          <a:xfrm>
            <a:off x="8837607" y="1752221"/>
            <a:ext cx="3181451" cy="1597562"/>
          </a:xfrm>
          <a:prstGeom prst="rect">
            <a:avLst/>
          </a:prstGeom>
          <a:ln w="12700">
            <a:miter lim="400000"/>
          </a:ln>
        </p:spPr>
      </p:pic>
      <p:grpSp>
        <p:nvGrpSpPr>
          <p:cNvPr id="270" name="Group"/>
          <p:cNvGrpSpPr/>
          <p:nvPr/>
        </p:nvGrpSpPr>
        <p:grpSpPr>
          <a:xfrm>
            <a:off x="9713187" y="3392348"/>
            <a:ext cx="1766559" cy="713743"/>
            <a:chOff x="0" y="0"/>
            <a:chExt cx="1766558" cy="713741"/>
          </a:xfrm>
        </p:grpSpPr>
        <p:sp>
          <p:nvSpPr>
            <p:cNvPr id="268" name="lectures"/>
            <p:cNvSpPr/>
            <p:nvPr/>
          </p:nvSpPr>
          <p:spPr>
            <a:xfrm>
              <a:off x="38100" y="38099"/>
              <a:ext cx="1482665" cy="561339"/>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none" lIns="45718" tIns="45718" rIns="45718" bIns="45718" numCol="1" anchor="t">
              <a:spAutoFit/>
            </a:bodyPr>
            <a:lstStyle>
              <a:lvl1pPr>
                <a:defRPr sz="3100">
                  <a:latin typeface="+mj-lt"/>
                  <a:ea typeface="+mj-ea"/>
                  <a:cs typeface="+mj-cs"/>
                  <a:sym typeface="Euphemia"/>
                </a:defRPr>
              </a:lvl1pPr>
            </a:lstStyle>
            <a:p>
              <a:pPr/>
              <a:r>
                <a:t>lectures</a:t>
              </a:r>
            </a:p>
          </p:txBody>
        </p:sp>
        <p:pic>
          <p:nvPicPr>
            <p:cNvPr id="269" name="image16.png" descr="image16.png"/>
            <p:cNvPicPr>
              <a:picLocks noChangeAspect="1"/>
            </p:cNvPicPr>
            <p:nvPr/>
          </p:nvPicPr>
          <p:blipFill>
            <a:blip r:embed="rId8">
              <a:extLst/>
            </a:blip>
            <a:stretch>
              <a:fillRect/>
            </a:stretch>
          </p:blipFill>
          <p:spPr>
            <a:xfrm>
              <a:off x="-1" y="-1"/>
              <a:ext cx="1766560" cy="713743"/>
            </a:xfrm>
            <a:prstGeom prst="rect">
              <a:avLst/>
            </a:prstGeom>
            <a:ln w="12700" cap="flat">
              <a:noFill/>
              <a:miter lim="400000"/>
            </a:ln>
            <a:effectLst/>
          </p:spPr>
        </p:pic>
      </p:grpSp>
      <p:pic>
        <p:nvPicPr>
          <p:cNvPr id="271" name="image17.png" descr="image17.png"/>
          <p:cNvPicPr>
            <a:picLocks noChangeAspect="1"/>
          </p:cNvPicPr>
          <p:nvPr/>
        </p:nvPicPr>
        <p:blipFill>
          <a:blip r:embed="rId9">
            <a:extLst/>
          </a:blip>
          <a:stretch>
            <a:fillRect/>
          </a:stretch>
        </p:blipFill>
        <p:spPr>
          <a:xfrm>
            <a:off x="3853108" y="4037423"/>
            <a:ext cx="3906542" cy="1545424"/>
          </a:xfrm>
          <a:prstGeom prst="rect">
            <a:avLst/>
          </a:prstGeom>
          <a:ln w="12700">
            <a:miter lim="400000"/>
          </a:ln>
        </p:spPr>
      </p:pic>
      <p:grpSp>
        <p:nvGrpSpPr>
          <p:cNvPr id="274" name="Group"/>
          <p:cNvGrpSpPr/>
          <p:nvPr/>
        </p:nvGrpSpPr>
        <p:grpSpPr>
          <a:xfrm>
            <a:off x="5145786" y="5500121"/>
            <a:ext cx="1635454" cy="713743"/>
            <a:chOff x="0" y="0"/>
            <a:chExt cx="1635452" cy="713741"/>
          </a:xfrm>
        </p:grpSpPr>
        <p:sp>
          <p:nvSpPr>
            <p:cNvPr id="272" name="articles"/>
            <p:cNvSpPr/>
            <p:nvPr/>
          </p:nvSpPr>
          <p:spPr>
            <a:xfrm>
              <a:off x="38100" y="38099"/>
              <a:ext cx="1351176" cy="561339"/>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none" lIns="45718" tIns="45718" rIns="45718" bIns="45718" numCol="1" anchor="t">
              <a:spAutoFit/>
            </a:bodyPr>
            <a:lstStyle>
              <a:lvl1pPr>
                <a:defRPr sz="3100">
                  <a:latin typeface="+mj-lt"/>
                  <a:ea typeface="+mj-ea"/>
                  <a:cs typeface="+mj-cs"/>
                  <a:sym typeface="Euphemia"/>
                </a:defRPr>
              </a:lvl1pPr>
            </a:lstStyle>
            <a:p>
              <a:pPr/>
              <a:r>
                <a:t>articles</a:t>
              </a:r>
            </a:p>
          </p:txBody>
        </p:sp>
        <p:pic>
          <p:nvPicPr>
            <p:cNvPr id="273" name="image18.png" descr="image18.png"/>
            <p:cNvPicPr>
              <a:picLocks noChangeAspect="1"/>
            </p:cNvPicPr>
            <p:nvPr/>
          </p:nvPicPr>
          <p:blipFill>
            <a:blip r:embed="rId10">
              <a:extLst/>
            </a:blip>
            <a:stretch>
              <a:fillRect/>
            </a:stretch>
          </p:blipFill>
          <p:spPr>
            <a:xfrm>
              <a:off x="0" y="-1"/>
              <a:ext cx="1635453" cy="713743"/>
            </a:xfrm>
            <a:prstGeom prst="rect">
              <a:avLst/>
            </a:prstGeom>
            <a:ln w="12700" cap="flat">
              <a:noFill/>
              <a:miter lim="400000"/>
            </a:ln>
            <a:effectLst/>
          </p:spPr>
        </p:pic>
      </p:gr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8" name="Double-click to edit"/>
          <p:cNvSpPr txBox="1"/>
          <p:nvPr>
            <p:ph type="title"/>
          </p:nvPr>
        </p:nvSpPr>
        <p:spPr>
          <a:xfrm>
            <a:off x="477787" y="404664"/>
            <a:ext cx="10898452" cy="1012972"/>
          </a:xfrm>
          <a:prstGeom prst="rect">
            <a:avLst/>
          </a:prstGeom>
        </p:spPr>
        <p:txBody>
          <a:bodyPr/>
          <a:lstStyle/>
          <a:p>
            <a:pPr/>
          </a:p>
        </p:txBody>
      </p:sp>
      <p:sp>
        <p:nvSpPr>
          <p:cNvPr id="279" name="Health care professions usually prefer traditional lecture-based format…"/>
          <p:cNvSpPr txBox="1"/>
          <p:nvPr/>
        </p:nvSpPr>
        <p:spPr>
          <a:xfrm>
            <a:off x="1671285" y="1928996"/>
            <a:ext cx="9085286" cy="2382035"/>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defTabSz="457200">
              <a:defRPr sz="2300">
                <a:solidFill>
                  <a:srgbClr val="000000"/>
                </a:solidFill>
                <a:latin typeface="Helvetica Neue Light"/>
                <a:ea typeface="Helvetica Neue Light"/>
                <a:cs typeface="Helvetica Neue Light"/>
                <a:sym typeface="Helvetica Neue Light"/>
              </a:defRPr>
            </a:pPr>
            <a:r>
              <a:t>Health care professions usually prefer traditional lecture-based format</a:t>
            </a:r>
          </a:p>
          <a:p>
            <a:pPr defTabSz="457200">
              <a:defRPr sz="2300">
                <a:solidFill>
                  <a:srgbClr val="000000"/>
                </a:solidFill>
                <a:latin typeface="Helvetica Neue Light"/>
                <a:ea typeface="Helvetica Neue Light"/>
                <a:cs typeface="Helvetica Neue Light"/>
                <a:sym typeface="Helvetica Neue Light"/>
              </a:defRPr>
            </a:pPr>
          </a:p>
          <a:p>
            <a:pPr defTabSz="457200">
              <a:defRPr>
                <a:solidFill>
                  <a:srgbClr val="000000"/>
                </a:solidFill>
                <a:latin typeface="Helvetica Neue Light"/>
                <a:ea typeface="Helvetica Neue Light"/>
                <a:cs typeface="Helvetica Neue Light"/>
                <a:sym typeface="Helvetica Neue Light"/>
              </a:defRPr>
            </a:pPr>
          </a:p>
          <a:p>
            <a:pPr defTabSz="457200">
              <a:defRPr>
                <a:solidFill>
                  <a:srgbClr val="000000"/>
                </a:solidFill>
                <a:latin typeface="Helvetica Neue Light"/>
                <a:ea typeface="Helvetica Neue Light"/>
                <a:cs typeface="Helvetica Neue Light"/>
                <a:sym typeface="Helvetica Neue Light"/>
              </a:defRPr>
            </a:pPr>
          </a:p>
          <a:p>
            <a:pPr marL="180472" indent="-180472" defTabSz="457200">
              <a:buSzPct val="60000"/>
              <a:buBlip>
                <a:blip r:embed="rId2"/>
              </a:buBlip>
              <a:defRPr sz="2200">
                <a:solidFill>
                  <a:srgbClr val="000000"/>
                </a:solidFill>
                <a:latin typeface="Helvetica Neue Light"/>
                <a:ea typeface="Helvetica Neue Light"/>
                <a:cs typeface="Helvetica Neue Light"/>
                <a:sym typeface="Helvetica Neue Light"/>
              </a:defRPr>
            </a:pPr>
            <a:r>
              <a:t>Retain of the information </a:t>
            </a:r>
          </a:p>
          <a:p>
            <a:pPr marL="180472" indent="-180472" defTabSz="457200">
              <a:buSzPct val="60000"/>
              <a:buBlip>
                <a:blip r:embed="rId2"/>
              </a:buBlip>
              <a:defRPr sz="2200">
                <a:solidFill>
                  <a:srgbClr val="000000"/>
                </a:solidFill>
                <a:latin typeface="Helvetica Neue Light"/>
                <a:ea typeface="Helvetica Neue Light"/>
                <a:cs typeface="Helvetica Neue Light"/>
                <a:sym typeface="Helvetica Neue Light"/>
              </a:defRPr>
            </a:pPr>
            <a:r>
              <a:t>Change attitudes and practice behaviors </a:t>
            </a:r>
          </a:p>
          <a:p>
            <a:pPr defTabSz="457200">
              <a:defRPr sz="2200">
                <a:solidFill>
                  <a:srgbClr val="000000"/>
                </a:solidFill>
                <a:latin typeface="Helvetica Neue Light"/>
                <a:ea typeface="Helvetica Neue Light"/>
                <a:cs typeface="Helvetica Neue Light"/>
                <a:sym typeface="Helvetica Neue Light"/>
              </a:defRPr>
            </a:pPr>
            <a:r>
              <a:t>                                                                is not acquisited as required </a:t>
            </a:r>
          </a:p>
        </p:txBody>
      </p:sp>
      <p:sp>
        <p:nvSpPr>
          <p:cNvPr id="280" name="most effective learning modalities……"/>
          <p:cNvSpPr txBox="1"/>
          <p:nvPr/>
        </p:nvSpPr>
        <p:spPr>
          <a:xfrm>
            <a:off x="3886238" y="4822392"/>
            <a:ext cx="4081550" cy="669008"/>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algn="ctr" defTabSz="457200">
              <a:defRPr b="1">
                <a:solidFill>
                  <a:srgbClr val="000000"/>
                </a:solidFill>
                <a:latin typeface="Helvetica Neue"/>
                <a:ea typeface="Helvetica Neue"/>
                <a:cs typeface="Helvetica Neue"/>
                <a:sym typeface="Helvetica Neue"/>
              </a:defRPr>
            </a:pPr>
            <a:r>
              <a:t> most effective learning modalities…</a:t>
            </a:r>
          </a:p>
          <a:p>
            <a:pPr algn="ctr" defTabSz="457200">
              <a:defRPr b="1">
                <a:solidFill>
                  <a:srgbClr val="000000"/>
                </a:solidFill>
                <a:latin typeface="Helvetica Neue"/>
                <a:ea typeface="Helvetica Neue"/>
                <a:cs typeface="Helvetica Neue"/>
                <a:sym typeface="Helvetica Neue"/>
              </a:defRPr>
            </a:pPr>
            <a:r>
              <a:t> still a concern! </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2" name="to enroll a survey especially regarding students who will be the emerging group in following years with lack of theoretical and practical educational gaps.…"/>
          <p:cNvSpPr txBox="1"/>
          <p:nvPr/>
        </p:nvSpPr>
        <p:spPr>
          <a:xfrm>
            <a:off x="460421" y="678368"/>
            <a:ext cx="11258458" cy="617823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defTabSz="457200">
              <a:defRPr sz="2500">
                <a:solidFill>
                  <a:srgbClr val="000000"/>
                </a:solidFill>
                <a:latin typeface="Helvetica Neue Light"/>
                <a:ea typeface="Helvetica Neue Light"/>
                <a:cs typeface="Helvetica Neue Light"/>
                <a:sym typeface="Helvetica Neue Light"/>
              </a:defRPr>
            </a:pPr>
          </a:p>
          <a:p>
            <a:pPr defTabSz="457200">
              <a:defRPr sz="2500">
                <a:solidFill>
                  <a:srgbClr val="000000"/>
                </a:solidFill>
                <a:latin typeface="Helvetica Neue Light"/>
                <a:ea typeface="Helvetica Neue Light"/>
                <a:cs typeface="Helvetica Neue Light"/>
                <a:sym typeface="Helvetica Neue Light"/>
              </a:defRPr>
            </a:pPr>
          </a:p>
          <a:p>
            <a:pPr marL="250657" indent="-250657" defTabSz="457200">
              <a:buSzPct val="100000"/>
              <a:buChar char="•"/>
              <a:defRPr sz="2500">
                <a:solidFill>
                  <a:srgbClr val="000000"/>
                </a:solidFill>
                <a:latin typeface="Helvetica Neue Light"/>
                <a:ea typeface="Helvetica Neue Light"/>
                <a:cs typeface="Helvetica Neue Light"/>
                <a:sym typeface="Helvetica Neue Light"/>
              </a:defRPr>
            </a:pPr>
            <a:r>
              <a:t>to enroll a survey especially regarding students who will be the emerging group in following years with lack of theoretical and practical educational gaps. </a:t>
            </a:r>
          </a:p>
          <a:p>
            <a:pPr marL="250657" indent="-250657" defTabSz="457200">
              <a:buSzPct val="100000"/>
              <a:buChar char="•"/>
              <a:defRPr sz="2500">
                <a:solidFill>
                  <a:srgbClr val="000000"/>
                </a:solidFill>
                <a:latin typeface="Helvetica Neue Light"/>
                <a:ea typeface="Helvetica Neue Light"/>
                <a:cs typeface="Helvetica Neue Light"/>
                <a:sym typeface="Helvetica Neue Light"/>
              </a:defRPr>
            </a:pPr>
          </a:p>
          <a:p>
            <a:pPr marL="250657" indent="-250657" defTabSz="457200">
              <a:buSzPct val="100000"/>
              <a:buChar char="•"/>
              <a:defRPr sz="2500">
                <a:solidFill>
                  <a:srgbClr val="000000"/>
                </a:solidFill>
                <a:latin typeface="Helvetica Neue Light"/>
                <a:ea typeface="Helvetica Neue Light"/>
                <a:cs typeface="Helvetica Neue Light"/>
                <a:sym typeface="Helvetica Neue Light"/>
              </a:defRPr>
            </a:pPr>
            <a:r>
              <a:t>to determine what can be impilicated and point-out the absence especially to be compensated through their medical-dental relation based education as well. </a:t>
            </a:r>
          </a:p>
          <a:p>
            <a:pPr defTabSz="457200">
              <a:defRPr sz="2500">
                <a:solidFill>
                  <a:srgbClr val="000000"/>
                </a:solidFill>
                <a:latin typeface="Helvetica Neue Light"/>
                <a:ea typeface="Helvetica Neue Light"/>
                <a:cs typeface="Helvetica Neue Light"/>
                <a:sym typeface="Helvetica Neue Light"/>
              </a:defRPr>
            </a:pPr>
          </a:p>
          <a:p>
            <a:pPr defTabSz="457200">
              <a:defRPr sz="2500">
                <a:solidFill>
                  <a:srgbClr val="000000"/>
                </a:solidFill>
                <a:latin typeface="Helvetica Neue Light"/>
                <a:ea typeface="Helvetica Neue Light"/>
                <a:cs typeface="Helvetica Neue Light"/>
                <a:sym typeface="Helvetica Neue Light"/>
              </a:defRPr>
            </a:pPr>
          </a:p>
          <a:p>
            <a:pPr defTabSz="457200">
              <a:defRPr sz="2500">
                <a:solidFill>
                  <a:srgbClr val="000000"/>
                </a:solidFill>
                <a:latin typeface="Helvetica Neue Light"/>
                <a:ea typeface="Helvetica Neue Light"/>
                <a:cs typeface="Helvetica Neue Light"/>
                <a:sym typeface="Helvetica Neue Light"/>
              </a:defRPr>
            </a:pPr>
          </a:p>
          <a:p>
            <a:pPr defTabSz="457200">
              <a:defRPr sz="2500">
                <a:solidFill>
                  <a:srgbClr val="000000"/>
                </a:solidFill>
                <a:latin typeface="Helvetica Neue Light"/>
                <a:ea typeface="Helvetica Neue Light"/>
                <a:cs typeface="Helvetica Neue Light"/>
                <a:sym typeface="Helvetica Neue Light"/>
              </a:defRPr>
            </a:pPr>
          </a:p>
          <a:p>
            <a:pPr defTabSz="457200">
              <a:defRPr sz="2500">
                <a:solidFill>
                  <a:srgbClr val="000000"/>
                </a:solidFill>
                <a:latin typeface="Helvetica Neue Light"/>
                <a:ea typeface="Helvetica Neue Light"/>
                <a:cs typeface="Helvetica Neue Light"/>
                <a:sym typeface="Helvetica Neue Light"/>
              </a:defRPr>
            </a:pPr>
          </a:p>
          <a:p>
            <a:pPr defTabSz="457200">
              <a:defRPr sz="2500">
                <a:solidFill>
                  <a:srgbClr val="000000"/>
                </a:solidFill>
                <a:latin typeface="Helvetica Neue Light"/>
                <a:ea typeface="Helvetica Neue Light"/>
                <a:cs typeface="Helvetica Neue Light"/>
                <a:sym typeface="Helvetica Neue Light"/>
              </a:defRPr>
            </a:pPr>
            <a:r>
              <a:t>These data will be undoubted extremely promising to present within ERO Plenary Session but more would be a strong evidence as a resolution statement. </a:t>
            </a:r>
          </a:p>
          <a:p>
            <a:pPr defTabSz="457200">
              <a:defRPr sz="2500">
                <a:solidFill>
                  <a:srgbClr val="000000"/>
                </a:solidFill>
                <a:latin typeface="Helvetica Neue Light"/>
                <a:ea typeface="Helvetica Neue Light"/>
                <a:cs typeface="Helvetica Neue Light"/>
                <a:sym typeface="Helvetica Neue Light"/>
              </a:defRPr>
            </a:pPr>
          </a:p>
        </p:txBody>
      </p:sp>
      <p:sp>
        <p:nvSpPr>
          <p:cNvPr id="283" name="2021 Working Plan"/>
          <p:cNvSpPr txBox="1"/>
          <p:nvPr/>
        </p:nvSpPr>
        <p:spPr>
          <a:xfrm>
            <a:off x="659004" y="647901"/>
            <a:ext cx="3247785" cy="57403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defTabSz="457200">
              <a:defRPr sz="3200">
                <a:solidFill>
                  <a:srgbClr val="000000"/>
                </a:solidFill>
                <a:latin typeface="Times Roman"/>
                <a:ea typeface="Times Roman"/>
                <a:cs typeface="Times Roman"/>
                <a:sym typeface="Times Roman"/>
              </a:defRPr>
            </a:lvl1pPr>
          </a:lstStyle>
          <a:p>
            <a:pPr>
              <a:defRPr sz="1150"/>
            </a:pPr>
            <a:r>
              <a:rPr sz="3200"/>
              <a:t>2021 Working Plan</a:t>
            </a:r>
          </a:p>
        </p:txBody>
      </p:sp>
      <p:sp>
        <p:nvSpPr>
          <p:cNvPr id="284" name="On-line survey…"/>
          <p:cNvSpPr txBox="1"/>
          <p:nvPr/>
        </p:nvSpPr>
        <p:spPr>
          <a:xfrm>
            <a:off x="3144449" y="3915150"/>
            <a:ext cx="5099611" cy="65023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marL="180472" indent="-180472">
              <a:buSzPct val="100000"/>
              <a:buChar char="•"/>
              <a:defRPr>
                <a:latin typeface="+mj-lt"/>
                <a:ea typeface="+mj-ea"/>
                <a:cs typeface="+mj-cs"/>
                <a:sym typeface="Euphemia"/>
              </a:defRPr>
            </a:pPr>
            <a:r>
              <a:t>On-line survey</a:t>
            </a:r>
          </a:p>
          <a:p>
            <a:pPr marL="180472" indent="-180472">
              <a:buSzPct val="100000"/>
              <a:buChar char="•"/>
              <a:defRPr>
                <a:latin typeface="+mj-lt"/>
                <a:ea typeface="+mj-ea"/>
                <a:cs typeface="+mj-cs"/>
                <a:sym typeface="Euphemia"/>
              </a:defRPr>
            </a:pPr>
            <a:r>
              <a:t>Disrubution among FDI-ERO member countries</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6" name="Taner Yücel…"/>
          <p:cNvSpPr txBox="1"/>
          <p:nvPr/>
        </p:nvSpPr>
        <p:spPr>
          <a:xfrm>
            <a:off x="5097729" y="1542184"/>
            <a:ext cx="5780132" cy="4421304"/>
          </a:xfrm>
          <a:prstGeom prst="rect">
            <a:avLst/>
          </a:prstGeom>
          <a:ln w="12700">
            <a:miter lim="400000"/>
          </a:ln>
          <a:extLst>
            <a:ext uri="{C572A759-6A51-4108-AA02-DFA0A04FC94B}">
              <ma14:wrappingTextBoxFlag xmlns:ma14="http://schemas.microsoft.com/office/mac/drawingml/2011/main" val="1"/>
            </a:ext>
          </a:extLst>
        </p:spPr>
        <p:txBody>
          <a:bodyPr lIns="35717" tIns="35717" rIns="35717" bIns="35717" anchor="ctr">
            <a:spAutoFit/>
          </a:bodyPr>
          <a:lstStyle/>
          <a:p>
            <a:pPr defTabSz="321467">
              <a:defRPr sz="1500">
                <a:solidFill>
                  <a:srgbClr val="000000"/>
                </a:solidFill>
                <a:latin typeface="Avenir Book"/>
                <a:ea typeface="Avenir Book"/>
                <a:cs typeface="Avenir Book"/>
                <a:sym typeface="Avenir Book"/>
              </a:defRPr>
            </a:pPr>
            <a:r>
              <a:t>Taner Yücel</a:t>
            </a:r>
          </a:p>
          <a:p>
            <a:pPr defTabSz="321467">
              <a:defRPr sz="1500">
                <a:solidFill>
                  <a:srgbClr val="000000"/>
                </a:solidFill>
                <a:latin typeface="Avenir Black"/>
                <a:ea typeface="Avenir Black"/>
                <a:cs typeface="Avenir Black"/>
                <a:sym typeface="Avenir Black"/>
              </a:defRPr>
            </a:pPr>
            <a:r>
              <a:t>Supervisor-Board Member</a:t>
            </a:r>
          </a:p>
          <a:p>
            <a:pPr defTabSz="321467">
              <a:defRPr sz="1500">
                <a:solidFill>
                  <a:srgbClr val="000000"/>
                </a:solidFill>
                <a:latin typeface="Avenir Book"/>
                <a:ea typeface="Avenir Book"/>
                <a:cs typeface="Avenir Book"/>
                <a:sym typeface="Avenir Book"/>
              </a:defRPr>
            </a:pPr>
          </a:p>
          <a:p>
            <a:pPr defTabSz="321467">
              <a:defRPr sz="1500">
                <a:solidFill>
                  <a:srgbClr val="000000"/>
                </a:solidFill>
                <a:latin typeface="Avenir Book"/>
                <a:ea typeface="Avenir Book"/>
                <a:cs typeface="Avenir Book"/>
                <a:sym typeface="Avenir Book"/>
              </a:defRPr>
            </a:pPr>
            <a:r>
              <a:rPr u="sng">
                <a:solidFill>
                  <a:srgbClr val="0000FF"/>
                </a:solidFill>
                <a:uFill>
                  <a:solidFill>
                    <a:srgbClr val="0000FF"/>
                  </a:solidFill>
                </a:uFill>
                <a:hlinkClick r:id="rId2" invalidUrl="" action="" tgtFrame="" tooltip="" history="1" highlightClick="0" endSnd="0"/>
              </a:rPr>
              <a:t>Hande Sar Sancakli</a:t>
            </a:r>
          </a:p>
          <a:p>
            <a:pPr defTabSz="321467">
              <a:defRPr sz="1500">
                <a:solidFill>
                  <a:srgbClr val="000000"/>
                </a:solidFill>
                <a:latin typeface="Avenir Black"/>
                <a:ea typeface="Avenir Black"/>
                <a:cs typeface="Avenir Black"/>
                <a:sym typeface="Avenir Black"/>
              </a:defRPr>
            </a:pPr>
            <a:r>
              <a:t>Chair-WG </a:t>
            </a:r>
          </a:p>
          <a:p>
            <a:pPr defTabSz="321467">
              <a:defRPr sz="1400">
                <a:solidFill>
                  <a:srgbClr val="000000"/>
                </a:solidFill>
                <a:latin typeface="Avenir Book"/>
                <a:ea typeface="Avenir Book"/>
                <a:cs typeface="Avenir Book"/>
                <a:sym typeface="Avenir Book"/>
              </a:defRPr>
            </a:pPr>
          </a:p>
          <a:p>
            <a:pPr defTabSz="321467">
              <a:defRPr sz="1500">
                <a:solidFill>
                  <a:srgbClr val="000000"/>
                </a:solidFill>
                <a:latin typeface="Avenir Black"/>
                <a:ea typeface="Avenir Black"/>
                <a:cs typeface="Avenir Black"/>
                <a:sym typeface="Avenir Black"/>
              </a:defRPr>
            </a:pPr>
            <a:r>
              <a:t>Members</a:t>
            </a:r>
          </a:p>
          <a:p>
            <a:pPr algn="just" defTabSz="449580">
              <a:defRPr sz="1500">
                <a:solidFill>
                  <a:srgbClr val="000000"/>
                </a:solidFill>
                <a:uFill>
                  <a:solidFill>
                    <a:srgbClr val="000000"/>
                  </a:solidFill>
                </a:uFill>
                <a:latin typeface="Arial"/>
                <a:ea typeface="Arial"/>
                <a:cs typeface="Arial"/>
                <a:sym typeface="Arial"/>
              </a:defRPr>
            </a:pPr>
            <a:r>
              <a:t>Halina BORGIEL-MAREK (Poland)</a:t>
            </a:r>
          </a:p>
          <a:p>
            <a:pPr defTabSz="449580">
              <a:defRPr sz="1500">
                <a:solidFill>
                  <a:srgbClr val="000000"/>
                </a:solidFill>
                <a:uFill>
                  <a:solidFill>
                    <a:srgbClr val="000000"/>
                  </a:solidFill>
                </a:uFill>
                <a:latin typeface="Arial"/>
                <a:ea typeface="Arial"/>
                <a:cs typeface="Arial"/>
                <a:sym typeface="Arial"/>
              </a:defRPr>
            </a:pPr>
            <a:r>
              <a:t>Ketevan GOGILASHVILI (Georgia)</a:t>
            </a:r>
          </a:p>
          <a:p>
            <a:pPr defTabSz="449580">
              <a:defRPr sz="1500">
                <a:solidFill>
                  <a:srgbClr val="000000"/>
                </a:solidFill>
                <a:uFill>
                  <a:solidFill>
                    <a:srgbClr val="000000"/>
                  </a:solidFill>
                </a:uFill>
                <a:latin typeface="Arial"/>
                <a:ea typeface="Arial"/>
                <a:cs typeface="Arial"/>
                <a:sym typeface="Arial"/>
              </a:defRPr>
            </a:pPr>
            <a:r>
              <a:t>Maria Gabriella GRUSOVIN (Italy)</a:t>
            </a:r>
          </a:p>
          <a:p>
            <a:pPr defTabSz="449580">
              <a:defRPr sz="1500">
                <a:solidFill>
                  <a:srgbClr val="000000"/>
                </a:solidFill>
                <a:uFill>
                  <a:solidFill>
                    <a:srgbClr val="000000"/>
                  </a:solidFill>
                </a:uFill>
                <a:latin typeface="Arial"/>
                <a:ea typeface="Arial"/>
                <a:cs typeface="Arial"/>
                <a:sym typeface="Arial"/>
              </a:defRPr>
            </a:pPr>
            <a:r>
              <a:t>Lior KATSAP (Israel)</a:t>
            </a:r>
          </a:p>
          <a:p>
            <a:pPr defTabSz="449580">
              <a:defRPr sz="1500">
                <a:solidFill>
                  <a:srgbClr val="000000"/>
                </a:solidFill>
                <a:uFill>
                  <a:solidFill>
                    <a:srgbClr val="000000"/>
                  </a:solidFill>
                </a:uFill>
                <a:latin typeface="Arial"/>
                <a:ea typeface="Arial"/>
                <a:cs typeface="Arial"/>
                <a:sym typeface="Arial"/>
              </a:defRPr>
            </a:pPr>
            <a:r>
              <a:t>Enrico LAI (Italy)</a:t>
            </a:r>
          </a:p>
          <a:p>
            <a:pPr defTabSz="449580">
              <a:defRPr sz="1500">
                <a:solidFill>
                  <a:srgbClr val="000000"/>
                </a:solidFill>
                <a:uFill>
                  <a:solidFill>
                    <a:srgbClr val="000000"/>
                  </a:solidFill>
                </a:uFill>
                <a:latin typeface="Arial"/>
                <a:ea typeface="Arial"/>
                <a:cs typeface="Arial"/>
                <a:sym typeface="Arial"/>
              </a:defRPr>
            </a:pPr>
            <a:r>
              <a:t>Vladimer MARGVELASHVILI (Georgia)</a:t>
            </a:r>
          </a:p>
          <a:p>
            <a:pPr algn="just" defTabSz="449580">
              <a:defRPr sz="1500">
                <a:solidFill>
                  <a:srgbClr val="000000"/>
                </a:solidFill>
                <a:uFill>
                  <a:solidFill>
                    <a:srgbClr val="000000"/>
                  </a:solidFill>
                </a:uFill>
                <a:latin typeface="Arial"/>
                <a:ea typeface="Arial"/>
                <a:cs typeface="Arial"/>
                <a:sym typeface="Arial"/>
              </a:defRPr>
            </a:pPr>
            <a:r>
              <a:t>Paulo MELO (Portugal)</a:t>
            </a:r>
          </a:p>
          <a:p>
            <a:pPr algn="just" defTabSz="449580">
              <a:defRPr sz="1500">
                <a:solidFill>
                  <a:srgbClr val="000000"/>
                </a:solidFill>
                <a:uFill>
                  <a:solidFill>
                    <a:srgbClr val="000000"/>
                  </a:solidFill>
                </a:uFill>
                <a:latin typeface="Arial"/>
                <a:ea typeface="Arial"/>
                <a:cs typeface="Arial"/>
                <a:sym typeface="Arial"/>
              </a:defRPr>
            </a:pPr>
            <a:r>
              <a:t>Paula PERLEA (Romania)</a:t>
            </a:r>
          </a:p>
          <a:p>
            <a:pPr algn="just" defTabSz="449580">
              <a:defRPr sz="1500">
                <a:solidFill>
                  <a:srgbClr val="000000"/>
                </a:solidFill>
                <a:uFill>
                  <a:solidFill>
                    <a:srgbClr val="000000"/>
                  </a:solidFill>
                </a:uFill>
                <a:latin typeface="Arial"/>
                <a:ea typeface="Arial"/>
                <a:cs typeface="Arial"/>
                <a:sym typeface="Arial"/>
              </a:defRPr>
            </a:pPr>
            <a:r>
              <a:t>Joël TROUILLET (France)</a:t>
            </a:r>
          </a:p>
          <a:p>
            <a:pPr algn="just" defTabSz="449580">
              <a:defRPr sz="1500">
                <a:solidFill>
                  <a:srgbClr val="000000"/>
                </a:solidFill>
                <a:uFill>
                  <a:solidFill>
                    <a:srgbClr val="000000"/>
                  </a:solidFill>
                </a:uFill>
                <a:latin typeface="Arial"/>
                <a:ea typeface="Arial"/>
                <a:cs typeface="Arial"/>
                <a:sym typeface="Arial"/>
              </a:defRPr>
            </a:pPr>
            <a:r>
              <a:t>Georgios TSIOGAS (Greece)</a:t>
            </a:r>
          </a:p>
          <a:p>
            <a:pPr algn="just" defTabSz="449580">
              <a:defRPr sz="1500">
                <a:solidFill>
                  <a:srgbClr val="000000"/>
                </a:solidFill>
                <a:uFill>
                  <a:solidFill>
                    <a:srgbClr val="000000"/>
                  </a:solidFill>
                </a:uFill>
                <a:latin typeface="Arial"/>
                <a:ea typeface="Arial"/>
                <a:cs typeface="Arial"/>
                <a:sym typeface="Arial"/>
              </a:defRPr>
            </a:pPr>
            <a:r>
              <a:t>Thomas Wolf (Germany)</a:t>
            </a:r>
          </a:p>
          <a:p>
            <a:pPr algn="just" defTabSz="449580">
              <a:defRPr sz="1500">
                <a:solidFill>
                  <a:srgbClr val="000000"/>
                </a:solidFill>
                <a:uFill>
                  <a:solidFill>
                    <a:srgbClr val="000000"/>
                  </a:solidFill>
                </a:uFill>
                <a:latin typeface="Arial"/>
                <a:ea typeface="Arial"/>
                <a:cs typeface="Arial"/>
                <a:sym typeface="Arial"/>
              </a:defRPr>
            </a:pPr>
            <a:r>
              <a:t>Bedros YAVRU-SAKUK (Armenia)</a:t>
            </a:r>
          </a:p>
        </p:txBody>
      </p:sp>
      <p:sp>
        <p:nvSpPr>
          <p:cNvPr id="287" name="Working Group-…"/>
          <p:cNvSpPr txBox="1"/>
          <p:nvPr/>
        </p:nvSpPr>
        <p:spPr>
          <a:xfrm>
            <a:off x="1110866" y="2639916"/>
            <a:ext cx="3663090" cy="795337"/>
          </a:xfrm>
          <a:prstGeom prst="rect">
            <a:avLst/>
          </a:prstGeom>
          <a:ln w="12700">
            <a:miter lim="400000"/>
          </a:ln>
          <a:extLst>
            <a:ext uri="{C572A759-6A51-4108-AA02-DFA0A04FC94B}">
              <ma14:wrappingTextBoxFlag xmlns:ma14="http://schemas.microsoft.com/office/mac/drawingml/2011/main" val="1"/>
            </a:ext>
          </a:extLst>
        </p:spPr>
        <p:txBody>
          <a:bodyPr lIns="35717" tIns="35717" rIns="35717" bIns="35717" anchor="ctr">
            <a:spAutoFit/>
          </a:bodyPr>
          <a:lstStyle/>
          <a:p>
            <a:pPr defTabSz="321467">
              <a:defRPr b="1" sz="1600">
                <a:solidFill>
                  <a:srgbClr val="FFFFFF"/>
                </a:solidFill>
                <a:latin typeface="Verdana"/>
                <a:ea typeface="Verdana"/>
                <a:cs typeface="Verdana"/>
                <a:sym typeface="Verdana"/>
              </a:defRPr>
            </a:pPr>
            <a:r>
              <a:t>Working Group-</a:t>
            </a:r>
          </a:p>
          <a:p>
            <a:pPr defTabSz="321467">
              <a:defRPr b="1" sz="1600">
                <a:solidFill>
                  <a:srgbClr val="FFFFFF"/>
                </a:solidFill>
                <a:latin typeface="Verdana"/>
                <a:ea typeface="Verdana"/>
                <a:cs typeface="Verdana"/>
                <a:sym typeface="Verdana"/>
              </a:defRPr>
            </a:pPr>
            <a:r>
              <a:t>CONTINUING MEDICAL EDUCATION IN DENTISTRY</a:t>
            </a:r>
          </a:p>
        </p:txBody>
      </p:sp>
      <p:sp>
        <p:nvSpPr>
          <p:cNvPr id="288" name="Thank you…"/>
          <p:cNvSpPr txBox="1"/>
          <p:nvPr>
            <p:ph type="title"/>
          </p:nvPr>
        </p:nvSpPr>
        <p:spPr>
          <a:xfrm>
            <a:off x="4981566" y="-120069"/>
            <a:ext cx="10620143" cy="1012976"/>
          </a:xfrm>
          <a:prstGeom prst="rect">
            <a:avLst/>
          </a:prstGeom>
        </p:spPr>
        <p:txBody>
          <a:bodyPr/>
          <a:lstStyle>
            <a:lvl1pPr>
              <a:defRPr cap="none" sz="4700">
                <a:solidFill>
                  <a:srgbClr val="35404A"/>
                </a:solidFill>
              </a:defRPr>
            </a:lvl1pPr>
          </a:lstStyle>
          <a:p>
            <a:pPr/>
            <a:r>
              <a:t>Thank you…</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Układ Tytuł">
  <a:themeElements>
    <a:clrScheme name="Układ Tytuł">
      <a:dk1>
        <a:srgbClr val="465562"/>
      </a:dk1>
      <a:lt1>
        <a:srgbClr val="FFFFFF"/>
      </a:lt1>
      <a:dk2>
        <a:srgbClr val="A7A7A7"/>
      </a:dk2>
      <a:lt2>
        <a:srgbClr val="535353"/>
      </a:lt2>
      <a:accent1>
        <a:srgbClr val="9BAAB7"/>
      </a:accent1>
      <a:accent2>
        <a:srgbClr val="B8D082"/>
      </a:accent2>
      <a:accent3>
        <a:srgbClr val="EFDB85"/>
      </a:accent3>
      <a:accent4>
        <a:srgbClr val="E8A565"/>
      </a:accent4>
      <a:accent5>
        <a:srgbClr val="BC9AAE"/>
      </a:accent5>
      <a:accent6>
        <a:srgbClr val="BABABA"/>
      </a:accent6>
      <a:hlink>
        <a:srgbClr val="0000FF"/>
      </a:hlink>
      <a:folHlink>
        <a:srgbClr val="FF00FF"/>
      </a:folHlink>
    </a:clrScheme>
    <a:fontScheme name="Układ Tytuł">
      <a:majorFont>
        <a:latin typeface="Euphemia"/>
        <a:ea typeface="Euphemia"/>
        <a:cs typeface="Euphemia"/>
      </a:majorFont>
      <a:minorFont>
        <a:latin typeface="Helvetica"/>
        <a:ea typeface="Helvetica"/>
        <a:cs typeface="Helvetica"/>
      </a:minorFont>
    </a:fontScheme>
    <a:fmtScheme name="Układ Tytuł">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465562"/>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465562"/>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Układ Tytuł">
  <a:themeElements>
    <a:clrScheme name="Układ Tytuł">
      <a:dk1>
        <a:srgbClr val="000000"/>
      </a:dk1>
      <a:lt1>
        <a:srgbClr val="FFFFFF"/>
      </a:lt1>
      <a:dk2>
        <a:srgbClr val="A7A7A7"/>
      </a:dk2>
      <a:lt2>
        <a:srgbClr val="535353"/>
      </a:lt2>
      <a:accent1>
        <a:srgbClr val="9BAAB7"/>
      </a:accent1>
      <a:accent2>
        <a:srgbClr val="B8D082"/>
      </a:accent2>
      <a:accent3>
        <a:srgbClr val="EFDB85"/>
      </a:accent3>
      <a:accent4>
        <a:srgbClr val="E8A565"/>
      </a:accent4>
      <a:accent5>
        <a:srgbClr val="BC9AAE"/>
      </a:accent5>
      <a:accent6>
        <a:srgbClr val="BABABA"/>
      </a:accent6>
      <a:hlink>
        <a:srgbClr val="0000FF"/>
      </a:hlink>
      <a:folHlink>
        <a:srgbClr val="FF00FF"/>
      </a:folHlink>
    </a:clrScheme>
    <a:fontScheme name="Układ Tytuł">
      <a:majorFont>
        <a:latin typeface="Euphemia"/>
        <a:ea typeface="Euphemia"/>
        <a:cs typeface="Euphemia"/>
      </a:majorFont>
      <a:minorFont>
        <a:latin typeface="Helvetica"/>
        <a:ea typeface="Helvetica"/>
        <a:cs typeface="Helvetica"/>
      </a:minorFont>
    </a:fontScheme>
    <a:fmtScheme name="Układ Tytuł">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465562"/>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465562"/>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