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08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D017A-9219-184E-9BDC-A8B90A5C1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2D2845-7A3B-2544-A1A3-83E3EC31C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DDDF83-147B-054D-B7CA-29D008FD6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91C651-F9F0-3549-987A-BA4CA6FA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B07EE0-F9C2-2643-8058-41C98A80F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82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4F1C2-83D3-7D49-9754-AA046352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1A3E861-D287-2D43-9074-326DDB962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0D4357-B70A-6B4F-B97A-B903C0198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13C01-0F55-C449-83B8-A75AF6221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CB0091-E754-6142-8111-77450178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35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D3483DF-67FB-FD40-B2EF-045492733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4439F5-040D-2D4C-A0E7-AE83F735F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0C4D58-07C9-C342-B030-1C3933672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589416-2C0F-C348-BA9C-4B87460CF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CB35D1-8411-AC4A-B38A-D9A5BA87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51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C716B-5758-DC46-A37C-05988C905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61A10B-8F69-8542-8D8B-72AF13F45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31A5E1-3342-0148-B015-6CB83C74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D16B70-B3C0-C14E-89DB-334FD23B4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8B1711-C8F7-A249-914C-816E4523E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18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5B038-BEF6-F44C-A374-933C7FC82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C9F5BC-1E43-0B43-AE65-153D678CE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68181E-0C82-1146-85DD-E22BBC2B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5EF86-230C-144E-86C8-F12ACAC1E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8127C1-A800-5E48-8410-24055EE7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89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A8B48-9978-7B45-8DD2-C0900E50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103C98-86BA-6C41-97D3-661F0286E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4220C3-31D9-4D4F-961A-268CE9AF4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C6BF0E-8900-014D-9647-49B516DBD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9C9224-6A55-3346-A84E-FFF45C29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C10A7F-E625-2747-A150-8F5CA9620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13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CFF75-5DCA-A64E-ADBA-9C5EFFA11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09DBD2-1135-0A42-8B58-5F181DA8A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4D0906-FB97-F641-A9D0-7F1AAA1D3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D899378-DFD9-7149-99D2-B02F5386D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1DD95E2-36B8-EB47-A631-E9E4B5FE6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6BC56E5-8E9E-1F42-A7B5-3EE9D48D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15A845-E9D9-5645-B42D-E5FC45CFC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C0C2AAB-BF8E-5B4C-9658-9D15D6CE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82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512EA7-8ADB-8249-B104-43A5A70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72762C4-9848-B543-B301-2DC37013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705F0D-7B1D-4044-9616-382A5706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5BC220-21B0-F944-B1EF-B4D5214F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05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A88D6CA-2D93-474A-A020-238C6D8C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2178711-F20E-234C-A83D-A09B8A2C7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A43206B-1C83-7E4F-A6AA-7ABCCCC41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31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FF75C-AF63-6343-B0EA-9C1A9E57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746B1-863A-DB42-AC5B-3E266E4D3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D6B064-86AA-6A45-896E-CEDCA0D98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987648-6BE7-9E43-98E7-9416E2D81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4A4CE9-A26D-B54E-9DD5-0E5FC3B47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D2F952-4A4C-1847-A997-8B4315ECE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8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3A196-CB2F-B04C-A767-8B2DC8588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E077F7E-B087-D74E-8256-964000CDF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D68552-B30E-9947-9870-F1D679BFF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0F976E-20A8-444E-A4E4-50B3CAE2C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E2AE70-E53B-3A40-AEB3-1C676CE91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5CCC4F-0622-AC46-A3AE-ECCC70B79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74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5C54A4-FE79-C141-99B5-D532D90F2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DA1933-D7D4-2342-B2C8-230B4C84A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A7FCBA-35AE-B148-B12E-09D5B4854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0AA6A-394B-D540-91D3-7ACB737FE0C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0064B4-142A-4E47-BE15-A2735DDB2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13E465-2BDF-C545-B686-72E00CE91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00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7555-07E3-9D47-84A5-CB02AA0649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WG </a:t>
            </a:r>
            <a:r>
              <a:rPr lang="cs-CZ" dirty="0" err="1"/>
              <a:t>Digitalisation</a:t>
            </a:r>
            <a:r>
              <a:rPr lang="cs-CZ" dirty="0"/>
              <a:t> in </a:t>
            </a:r>
            <a:r>
              <a:rPr lang="cs-CZ" dirty="0" err="1"/>
              <a:t>Dentistry</a:t>
            </a:r>
            <a:r>
              <a:rPr lang="cs-CZ" dirty="0"/>
              <a:t>-E-</a:t>
            </a:r>
            <a:r>
              <a:rPr lang="cs-CZ" dirty="0" err="1"/>
              <a:t>Health</a:t>
            </a:r>
            <a:r>
              <a:rPr lang="cs-CZ" dirty="0"/>
              <a:t>-</a:t>
            </a:r>
            <a:r>
              <a:rPr lang="cs-CZ" dirty="0" err="1"/>
              <a:t>Artificial</a:t>
            </a:r>
            <a:r>
              <a:rPr lang="cs-CZ" dirty="0"/>
              <a:t> </a:t>
            </a:r>
            <a:r>
              <a:rPr lang="cs-CZ" dirty="0" err="1"/>
              <a:t>Intelligence</a:t>
            </a:r>
            <a:r>
              <a:rPr lang="cs-CZ" dirty="0"/>
              <a:t> (WG </a:t>
            </a:r>
            <a:r>
              <a:rPr lang="cs-CZ" dirty="0" err="1"/>
              <a:t>DD,eH,AI</a:t>
            </a:r>
            <a:r>
              <a:rPr lang="cs-CZ" dirty="0"/>
              <a:t>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A3F299-BE43-4546-94E8-F5ED45996F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Proposal</a:t>
            </a:r>
            <a:r>
              <a:rPr lang="cs-CZ" dirty="0"/>
              <a:t>: Roman Smucler</a:t>
            </a:r>
          </a:p>
        </p:txBody>
      </p:sp>
    </p:spTree>
    <p:extLst>
      <p:ext uri="{BB962C8B-B14F-4D97-AF65-F5344CB8AC3E}">
        <p14:creationId xmlns:p14="http://schemas.microsoft.com/office/powerpoint/2010/main" val="68541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254EE-6BE9-A641-97FE-658CA8601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do?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FB03D4-64B5-9947-BC7D-C6A71DC9E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small office for WG </a:t>
            </a:r>
            <a:r>
              <a:rPr lang="en-US" dirty="0" err="1"/>
              <a:t>DD,eH,AI</a:t>
            </a:r>
            <a:r>
              <a:rPr lang="en-US" dirty="0"/>
              <a:t> – part time 1 person – Prague?</a:t>
            </a:r>
          </a:p>
          <a:p>
            <a:r>
              <a:rPr lang="en-US" dirty="0"/>
              <a:t>To make web, social media</a:t>
            </a:r>
          </a:p>
          <a:p>
            <a:r>
              <a:rPr lang="en-US" dirty="0"/>
              <a:t>Regular congress or meetings</a:t>
            </a:r>
          </a:p>
          <a:p>
            <a:endParaRPr lang="en-US" dirty="0"/>
          </a:p>
          <a:p>
            <a:r>
              <a:rPr lang="en-US" dirty="0"/>
              <a:t>Question- who will finance it? ERO? Czech dental Chamber? Czech Society for Digital dentistry? New society? </a:t>
            </a:r>
          </a:p>
          <a:p>
            <a:r>
              <a:rPr lang="en-US" dirty="0"/>
              <a:t>I have prepared money (society, chamber, private) but we have to decide what will be after some years- who has to be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40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2E418-A20B-2744-ACC2-8C19BD677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Question- who will finance it? ERO? Czech dental Chamber? Czech Society for Digital dentistry? New society? 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4AA4A-042D-D44C-A50B-68CD9E964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 have prepared money (society, chamber, private) but we have to decide what will be after some years- who will be owner of this property</a:t>
            </a:r>
          </a:p>
          <a:p>
            <a:r>
              <a:rPr lang="en-US" dirty="0"/>
              <a:t>It can be Czech non-profit company listed under Czech law, we have EU companies as well</a:t>
            </a:r>
          </a:p>
          <a:p>
            <a:r>
              <a:rPr lang="en-US" dirty="0"/>
              <a:t>We can start from existing Czech Dental Chamber od Czech </a:t>
            </a:r>
            <a:r>
              <a:rPr lang="en-US" dirty="0" err="1"/>
              <a:t>Socienty</a:t>
            </a:r>
            <a:r>
              <a:rPr lang="en-US" dirty="0"/>
              <a:t> for Prosthodontics and Robotic Dentistry – classical subject with political control – they can serve as “office” nothing more</a:t>
            </a:r>
          </a:p>
          <a:p>
            <a:r>
              <a:rPr lang="en-US" dirty="0"/>
              <a:t>I think in the future we can make education, courses </a:t>
            </a:r>
            <a:r>
              <a:rPr lang="en-US" dirty="0" err="1"/>
              <a:t>etc</a:t>
            </a:r>
            <a:r>
              <a:rPr lang="en-US" dirty="0"/>
              <a:t>- new international subject can be more appropriate – but it is future</a:t>
            </a:r>
          </a:p>
          <a:p>
            <a:r>
              <a:rPr lang="en-US" dirty="0"/>
              <a:t>Futura financing – regular congress and internet advertising</a:t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98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1357D-5258-CB4F-A035-5BEDD022D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Targets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D8FFA-849B-DC42-B7CC-B7152788D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open data </a:t>
            </a:r>
            <a:r>
              <a:rPr lang="cs-CZ" dirty="0" err="1"/>
              <a:t>accessible</a:t>
            </a:r>
            <a:r>
              <a:rPr lang="cs-CZ" dirty="0"/>
              <a:t> to </a:t>
            </a:r>
            <a:r>
              <a:rPr lang="cs-CZ" dirty="0" err="1"/>
              <a:t>all</a:t>
            </a:r>
            <a:r>
              <a:rPr lang="cs-CZ" dirty="0"/>
              <a:t> ERO </a:t>
            </a:r>
            <a:r>
              <a:rPr lang="cs-CZ" dirty="0" err="1"/>
              <a:t>Dentists</a:t>
            </a:r>
            <a:r>
              <a:rPr lang="cs-CZ" dirty="0"/>
              <a:t>- </a:t>
            </a:r>
            <a:r>
              <a:rPr lang="cs-CZ" dirty="0" err="1"/>
              <a:t>Regulation</a:t>
            </a:r>
            <a:r>
              <a:rPr lang="cs-CZ" dirty="0"/>
              <a:t>, </a:t>
            </a:r>
            <a:r>
              <a:rPr lang="cs-CZ" dirty="0" err="1"/>
              <a:t>projects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inspiration</a:t>
            </a:r>
            <a:r>
              <a:rPr lang="cs-CZ" dirty="0"/>
              <a:t>, Technologies, </a:t>
            </a:r>
            <a:r>
              <a:rPr lang="cs-CZ" dirty="0" err="1"/>
              <a:t>Contacts</a:t>
            </a:r>
            <a:endParaRPr lang="cs-CZ" dirty="0"/>
          </a:p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inkubator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dental</a:t>
            </a:r>
            <a:r>
              <a:rPr lang="cs-CZ" dirty="0"/>
              <a:t>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revolution</a:t>
            </a:r>
            <a:endParaRPr lang="cs-CZ" dirty="0"/>
          </a:p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make </a:t>
            </a:r>
            <a:r>
              <a:rPr lang="cs-CZ" dirty="0" err="1"/>
              <a:t>it</a:t>
            </a:r>
            <a:r>
              <a:rPr lang="cs-CZ" dirty="0"/>
              <a:t> open to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dentist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ERO- not to make </a:t>
            </a:r>
            <a:r>
              <a:rPr lang="cs-CZ" dirty="0" err="1"/>
              <a:t>closed</a:t>
            </a:r>
            <a:r>
              <a:rPr lang="cs-CZ" dirty="0"/>
              <a:t> </a:t>
            </a:r>
            <a:r>
              <a:rPr lang="cs-CZ" dirty="0" err="1"/>
              <a:t>expensive</a:t>
            </a:r>
            <a:r>
              <a:rPr lang="cs-CZ" dirty="0"/>
              <a:t> business hub as are </a:t>
            </a:r>
            <a:r>
              <a:rPr lang="cs-CZ" dirty="0" err="1"/>
              <a:t>competitors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endParaRPr lang="cs-CZ" dirty="0"/>
          </a:p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open do </a:t>
            </a:r>
            <a:r>
              <a:rPr lang="cs-CZ" dirty="0" err="1"/>
              <a:t>adverising</a:t>
            </a:r>
            <a:r>
              <a:rPr lang="cs-CZ" dirty="0"/>
              <a:t> but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business </a:t>
            </a:r>
            <a:r>
              <a:rPr lang="cs-CZ" dirty="0" err="1"/>
              <a:t>neutral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105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1C8E56-72A0-2A40-A497-CD8D1A1B3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media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A4F45B-31CA-A745-84E9-05A41416F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News</a:t>
            </a:r>
          </a:p>
          <a:p>
            <a:r>
              <a:rPr lang="en-US" dirty="0"/>
              <a:t>Hub for networking</a:t>
            </a:r>
          </a:p>
          <a:p>
            <a:r>
              <a:rPr lang="en-US" dirty="0"/>
              <a:t>Make as many contacts between specialist as possible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18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0296E-7E85-094F-AE45-4D6AF4AA3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0581FF-6119-BB47-A310-7BDF2C581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Regulations</a:t>
            </a:r>
            <a:r>
              <a:rPr lang="cs-CZ" dirty="0"/>
              <a:t> ( EU, </a:t>
            </a:r>
            <a:r>
              <a:rPr lang="cs-CZ" dirty="0" err="1"/>
              <a:t>national</a:t>
            </a:r>
            <a:r>
              <a:rPr lang="cs-CZ" dirty="0"/>
              <a:t>, 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)</a:t>
            </a:r>
          </a:p>
          <a:p>
            <a:r>
              <a:rPr lang="cs-CZ" dirty="0"/>
              <a:t>Technologies , </a:t>
            </a:r>
            <a:r>
              <a:rPr lang="cs-CZ" dirty="0" err="1"/>
              <a:t>informations</a:t>
            </a:r>
            <a:endParaRPr lang="cs-CZ" dirty="0"/>
          </a:p>
          <a:p>
            <a:r>
              <a:rPr lang="cs-CZ" dirty="0"/>
              <a:t>Digital </a:t>
            </a:r>
            <a:r>
              <a:rPr lang="cs-CZ" dirty="0" err="1"/>
              <a:t>dental</a:t>
            </a:r>
            <a:r>
              <a:rPr lang="cs-CZ" dirty="0"/>
              <a:t> team – </a:t>
            </a:r>
            <a:r>
              <a:rPr lang="cs-CZ" dirty="0" err="1"/>
              <a:t>definition</a:t>
            </a:r>
            <a:r>
              <a:rPr lang="cs-CZ" dirty="0"/>
              <a:t> - </a:t>
            </a:r>
            <a:r>
              <a:rPr lang="cs-CZ" dirty="0" err="1"/>
              <a:t>education</a:t>
            </a:r>
            <a:endParaRPr lang="cs-CZ" dirty="0"/>
          </a:p>
          <a:p>
            <a:r>
              <a:rPr lang="cs-CZ" dirty="0" err="1"/>
              <a:t>News</a:t>
            </a:r>
            <a:endParaRPr lang="cs-CZ" dirty="0"/>
          </a:p>
          <a:p>
            <a:r>
              <a:rPr lang="cs-CZ" dirty="0"/>
              <a:t>Study </a:t>
            </a:r>
            <a:r>
              <a:rPr lang="cs-CZ" dirty="0" err="1"/>
              <a:t>groups</a:t>
            </a:r>
            <a:r>
              <a:rPr lang="cs-CZ" dirty="0"/>
              <a:t> –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topics</a:t>
            </a:r>
            <a:endParaRPr lang="cs-CZ" dirty="0"/>
          </a:p>
          <a:p>
            <a:r>
              <a:rPr lang="cs-CZ" dirty="0" err="1"/>
              <a:t>Future</a:t>
            </a:r>
            <a:r>
              <a:rPr lang="cs-CZ" dirty="0"/>
              <a:t> </a:t>
            </a:r>
            <a:r>
              <a:rPr lang="cs-CZ" dirty="0" err="1"/>
              <a:t>meetings</a:t>
            </a:r>
            <a:endParaRPr lang="cs-CZ" dirty="0"/>
          </a:p>
          <a:p>
            <a:r>
              <a:rPr lang="cs-CZ" dirty="0" err="1"/>
              <a:t>Contacts</a:t>
            </a:r>
            <a:r>
              <a:rPr lang="cs-CZ" dirty="0"/>
              <a:t> – </a:t>
            </a:r>
            <a:r>
              <a:rPr lang="cs-CZ" dirty="0" err="1"/>
              <a:t>networking</a:t>
            </a:r>
            <a:endParaRPr lang="cs-CZ" dirty="0"/>
          </a:p>
          <a:p>
            <a:r>
              <a:rPr lang="cs-CZ" dirty="0" err="1"/>
              <a:t>Language</a:t>
            </a:r>
            <a:r>
              <a:rPr lang="cs-CZ" dirty="0"/>
              <a:t> – </a:t>
            </a:r>
            <a:r>
              <a:rPr lang="cs-CZ" dirty="0" err="1"/>
              <a:t>English</a:t>
            </a:r>
            <a:r>
              <a:rPr lang="cs-CZ" dirty="0"/>
              <a:t> (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make more </a:t>
            </a:r>
            <a:r>
              <a:rPr lang="cs-CZ" dirty="0" err="1"/>
              <a:t>languages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future</a:t>
            </a:r>
            <a:r>
              <a:rPr lang="cs-CZ" dirty="0"/>
              <a:t>,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copies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in tne </a:t>
            </a:r>
            <a:r>
              <a:rPr lang="cs-CZ" dirty="0" err="1"/>
              <a:t>original</a:t>
            </a:r>
            <a:r>
              <a:rPr lang="cs-CZ" dirty="0"/>
              <a:t> but </a:t>
            </a:r>
            <a:r>
              <a:rPr lang="cs-CZ" dirty="0" err="1"/>
              <a:t>translation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mess</a:t>
            </a:r>
            <a:r>
              <a:rPr lang="cs-CZ" dirty="0"/>
              <a:t> and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computers</a:t>
            </a:r>
            <a:r>
              <a:rPr lang="cs-CZ" dirty="0"/>
              <a:t> as WG-</a:t>
            </a:r>
            <a:r>
              <a:rPr lang="cs-CZ" dirty="0" err="1"/>
              <a:t>DD,eH,AI</a:t>
            </a:r>
            <a:r>
              <a:rPr lang="cs-CZ" dirty="0"/>
              <a:t>) 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126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84CC91-AB15-164C-842A-64B1A8605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now?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3857AA-4A85-5F42-BD96-6B20A4EBF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Board has to decide</a:t>
            </a:r>
          </a:p>
          <a:p>
            <a:r>
              <a:rPr lang="en-US" dirty="0"/>
              <a:t>Thereafter I will call physical meeting in Prague or online for WG (Hybrid meeting? Because of money)</a:t>
            </a:r>
          </a:p>
          <a:p>
            <a:r>
              <a:rPr lang="en-US" dirty="0"/>
              <a:t>First physical meeting – on Prague Dental </a:t>
            </a:r>
            <a:r>
              <a:rPr lang="en-US"/>
              <a:t>Days 15th-16th </a:t>
            </a:r>
            <a:r>
              <a:rPr lang="en-US" dirty="0"/>
              <a:t>of October 2021</a:t>
            </a:r>
          </a:p>
          <a:p>
            <a:r>
              <a:rPr lang="en-US" dirty="0"/>
              <a:t>Main work has to be don until autumn 2021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5240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430</Words>
  <Application>Microsoft Macintosh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WG Digitalisation in Dentistry-E-Health-Artificial Intelligence (WG DD,eH,AI)</vt:lpstr>
      <vt:lpstr>What we have to do?</vt:lpstr>
      <vt:lpstr>Question- who will finance it? ERO? Czech dental Chamber? Czech Society for Digital dentistry? New society?  </vt:lpstr>
      <vt:lpstr>Targets</vt:lpstr>
      <vt:lpstr>Social media </vt:lpstr>
      <vt:lpstr>Web</vt:lpstr>
      <vt:lpstr>What to do now?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 Digitalisation in Dentistry-E-Health-Artificial Intelligence</dc:title>
  <dc:creator>roman smucler</dc:creator>
  <cp:lastModifiedBy>roman smucler</cp:lastModifiedBy>
  <cp:revision>8</cp:revision>
  <dcterms:created xsi:type="dcterms:W3CDTF">2021-03-30T06:34:24Z</dcterms:created>
  <dcterms:modified xsi:type="dcterms:W3CDTF">2021-03-30T07:13:04Z</dcterms:modified>
</cp:coreProperties>
</file>