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5.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491" r:id="rId2"/>
    <p:sldId id="514" r:id="rId3"/>
    <p:sldId id="515" r:id="rId4"/>
    <p:sldId id="516" r:id="rId5"/>
    <p:sldId id="517" r:id="rId6"/>
    <p:sldId id="518" r:id="rId7"/>
    <p:sldId id="519" r:id="rId8"/>
    <p:sldId id="520" r:id="rId9"/>
    <p:sldId id="521" r:id="rId10"/>
    <p:sldId id="522" r:id="rId11"/>
    <p:sldId id="523" r:id="rId12"/>
    <p:sldId id="524" r:id="rId13"/>
    <p:sldId id="525" r:id="rId14"/>
    <p:sldId id="526" r:id="rId15"/>
  </p:sldIdLst>
  <p:sldSz cx="12192000" cy="6858000"/>
  <p:notesSz cx="6858000" cy="9144000"/>
  <p:defaultTex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63" d="100"/>
          <a:sy n="63" d="100"/>
        </p:scale>
        <p:origin x="72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0E4C2F-1F46-4405-B18B-326BC7076326}" type="doc">
      <dgm:prSet loTypeId="urn:microsoft.com/office/officeart/2005/8/layout/pyramid1" loCatId="pyramid" qsTypeId="urn:microsoft.com/office/officeart/2005/8/quickstyle/simple1" qsCatId="simple" csTypeId="urn:microsoft.com/office/officeart/2005/8/colors/accent1_2" csCatId="accent1" phldr="1"/>
      <dgm:spPr/>
    </dgm:pt>
    <dgm:pt modelId="{1EFAFCF7-8E03-4C83-B70B-157C12960567}">
      <dgm:prSet phldrT="[Text]"/>
      <dgm:spPr>
        <a:solidFill>
          <a:schemeClr val="tx1">
            <a:lumMod val="20000"/>
            <a:lumOff val="80000"/>
          </a:schemeClr>
        </a:solidFill>
        <a:ln w="28575">
          <a:solidFill>
            <a:schemeClr val="bg1"/>
          </a:solidFill>
        </a:ln>
      </dgm:spPr>
      <dgm:t>
        <a:bodyPr/>
        <a:lstStyle/>
        <a:p>
          <a:r>
            <a:rPr lang="en-IE" dirty="0"/>
            <a:t> </a:t>
          </a:r>
          <a:endParaRPr lang="en-US" dirty="0"/>
        </a:p>
      </dgm:t>
    </dgm:pt>
    <dgm:pt modelId="{BD5E4BC3-0DED-4D8A-8B83-3A86DF9147CD}" type="parTrans" cxnId="{DACB41FE-C4F7-479B-A209-1E29E940E616}">
      <dgm:prSet/>
      <dgm:spPr/>
      <dgm:t>
        <a:bodyPr/>
        <a:lstStyle/>
        <a:p>
          <a:endParaRPr lang="en-US"/>
        </a:p>
      </dgm:t>
    </dgm:pt>
    <dgm:pt modelId="{A93F9C5E-10A7-4B8B-90B4-3866E3D3C40E}" type="sibTrans" cxnId="{DACB41FE-C4F7-479B-A209-1E29E940E616}">
      <dgm:prSet/>
      <dgm:spPr/>
      <dgm:t>
        <a:bodyPr/>
        <a:lstStyle/>
        <a:p>
          <a:endParaRPr lang="en-US"/>
        </a:p>
      </dgm:t>
    </dgm:pt>
    <dgm:pt modelId="{D125609D-45F0-4207-88B4-7DE3F7041FDD}">
      <dgm:prSet phldrT="[Text]"/>
      <dgm:spPr>
        <a:solidFill>
          <a:srgbClr val="ED8D2F"/>
        </a:solidFill>
        <a:ln w="28575">
          <a:solidFill>
            <a:schemeClr val="bg1"/>
          </a:solidFill>
        </a:ln>
      </dgm:spPr>
      <dgm:t>
        <a:bodyPr/>
        <a:lstStyle/>
        <a:p>
          <a:r>
            <a:rPr lang="en-IE" dirty="0"/>
            <a:t> </a:t>
          </a:r>
          <a:endParaRPr lang="en-US" dirty="0"/>
        </a:p>
      </dgm:t>
    </dgm:pt>
    <dgm:pt modelId="{99A7CA18-F13F-44E9-AD03-2E22ED1D963A}" type="parTrans" cxnId="{98E63B00-1FF1-4AF6-944A-14FC99A002FB}">
      <dgm:prSet/>
      <dgm:spPr/>
      <dgm:t>
        <a:bodyPr/>
        <a:lstStyle/>
        <a:p>
          <a:endParaRPr lang="en-US"/>
        </a:p>
      </dgm:t>
    </dgm:pt>
    <dgm:pt modelId="{B1ED9939-ADBD-406C-B5F6-3F22B44B55DE}" type="sibTrans" cxnId="{98E63B00-1FF1-4AF6-944A-14FC99A002FB}">
      <dgm:prSet/>
      <dgm:spPr/>
      <dgm:t>
        <a:bodyPr/>
        <a:lstStyle/>
        <a:p>
          <a:endParaRPr lang="en-US"/>
        </a:p>
      </dgm:t>
    </dgm:pt>
    <dgm:pt modelId="{F5392E82-66C5-4A72-8A78-9D114BC7C9F0}">
      <dgm:prSet phldrT="[Text]"/>
      <dgm:spPr>
        <a:solidFill>
          <a:schemeClr val="tx1">
            <a:lumMod val="20000"/>
            <a:lumOff val="80000"/>
          </a:schemeClr>
        </a:solidFill>
        <a:ln w="28575">
          <a:solidFill>
            <a:schemeClr val="bg1"/>
          </a:solidFill>
        </a:ln>
      </dgm:spPr>
      <dgm:t>
        <a:bodyPr/>
        <a:lstStyle/>
        <a:p>
          <a:r>
            <a:rPr lang="en-IE" dirty="0"/>
            <a:t> </a:t>
          </a:r>
          <a:endParaRPr lang="en-US" dirty="0"/>
        </a:p>
      </dgm:t>
    </dgm:pt>
    <dgm:pt modelId="{012B933E-8717-40B8-8823-4230F26CDBC7}" type="parTrans" cxnId="{1271B295-9CF0-4116-BF14-24886EBE5C6B}">
      <dgm:prSet/>
      <dgm:spPr/>
      <dgm:t>
        <a:bodyPr/>
        <a:lstStyle/>
        <a:p>
          <a:endParaRPr lang="en-US"/>
        </a:p>
      </dgm:t>
    </dgm:pt>
    <dgm:pt modelId="{FA5CB4FF-AAE4-467B-8EDF-078A07AEACF3}" type="sibTrans" cxnId="{1271B295-9CF0-4116-BF14-24886EBE5C6B}">
      <dgm:prSet/>
      <dgm:spPr/>
      <dgm:t>
        <a:bodyPr/>
        <a:lstStyle/>
        <a:p>
          <a:endParaRPr lang="en-US"/>
        </a:p>
      </dgm:t>
    </dgm:pt>
    <dgm:pt modelId="{F80AD3CA-C539-4DF7-ABCB-59246C3D7F21}">
      <dgm:prSet/>
      <dgm:spPr>
        <a:solidFill>
          <a:schemeClr val="tx1">
            <a:lumMod val="20000"/>
            <a:lumOff val="80000"/>
          </a:schemeClr>
        </a:solidFill>
        <a:ln w="28575">
          <a:solidFill>
            <a:schemeClr val="bg1"/>
          </a:solidFill>
        </a:ln>
      </dgm:spPr>
      <dgm:t>
        <a:bodyPr/>
        <a:lstStyle/>
        <a:p>
          <a:endParaRPr lang="en-US"/>
        </a:p>
      </dgm:t>
    </dgm:pt>
    <dgm:pt modelId="{B3A638AA-3723-45DA-830C-8443E0231948}" type="parTrans" cxnId="{BB29CBBB-D8E0-4203-A6A7-7F705EE82BB0}">
      <dgm:prSet/>
      <dgm:spPr/>
      <dgm:t>
        <a:bodyPr/>
        <a:lstStyle/>
        <a:p>
          <a:endParaRPr lang="en-US"/>
        </a:p>
      </dgm:t>
    </dgm:pt>
    <dgm:pt modelId="{F420088E-4F01-4E2E-B835-124D6E0462CB}" type="sibTrans" cxnId="{BB29CBBB-D8E0-4203-A6A7-7F705EE82BB0}">
      <dgm:prSet/>
      <dgm:spPr/>
      <dgm:t>
        <a:bodyPr/>
        <a:lstStyle/>
        <a:p>
          <a:endParaRPr lang="en-US"/>
        </a:p>
      </dgm:t>
    </dgm:pt>
    <dgm:pt modelId="{28C0A14F-939A-4C26-8363-8AEC434B36B3}" type="pres">
      <dgm:prSet presAssocID="{1D0E4C2F-1F46-4405-B18B-326BC7076326}" presName="Name0" presStyleCnt="0">
        <dgm:presLayoutVars>
          <dgm:dir/>
          <dgm:animLvl val="lvl"/>
          <dgm:resizeHandles val="exact"/>
        </dgm:presLayoutVars>
      </dgm:prSet>
      <dgm:spPr/>
    </dgm:pt>
    <dgm:pt modelId="{2329AA10-B470-4FAB-8961-803FE3EC49E8}" type="pres">
      <dgm:prSet presAssocID="{1EFAFCF7-8E03-4C83-B70B-157C12960567}" presName="Name8" presStyleCnt="0"/>
      <dgm:spPr/>
    </dgm:pt>
    <dgm:pt modelId="{C3D2CB47-A095-4E63-BA87-520A6CA651E6}" type="pres">
      <dgm:prSet presAssocID="{1EFAFCF7-8E03-4C83-B70B-157C12960567}" presName="level" presStyleLbl="node1" presStyleIdx="0" presStyleCnt="4">
        <dgm:presLayoutVars>
          <dgm:chMax val="1"/>
          <dgm:bulletEnabled val="1"/>
        </dgm:presLayoutVars>
      </dgm:prSet>
      <dgm:spPr/>
    </dgm:pt>
    <dgm:pt modelId="{BB93A33B-23D3-40CB-B60D-D92616D2BBCF}" type="pres">
      <dgm:prSet presAssocID="{1EFAFCF7-8E03-4C83-B70B-157C12960567}" presName="levelTx" presStyleLbl="revTx" presStyleIdx="0" presStyleCnt="0">
        <dgm:presLayoutVars>
          <dgm:chMax val="1"/>
          <dgm:bulletEnabled val="1"/>
        </dgm:presLayoutVars>
      </dgm:prSet>
      <dgm:spPr/>
    </dgm:pt>
    <dgm:pt modelId="{D9E21D68-010F-458E-A1EF-E9F0F31FDC4A}" type="pres">
      <dgm:prSet presAssocID="{D125609D-45F0-4207-88B4-7DE3F7041FDD}" presName="Name8" presStyleCnt="0"/>
      <dgm:spPr/>
    </dgm:pt>
    <dgm:pt modelId="{A1A6AF28-633C-4280-A9E8-69E963255699}" type="pres">
      <dgm:prSet presAssocID="{D125609D-45F0-4207-88B4-7DE3F7041FDD}" presName="level" presStyleLbl="node1" presStyleIdx="1" presStyleCnt="4">
        <dgm:presLayoutVars>
          <dgm:chMax val="1"/>
          <dgm:bulletEnabled val="1"/>
        </dgm:presLayoutVars>
      </dgm:prSet>
      <dgm:spPr/>
    </dgm:pt>
    <dgm:pt modelId="{6AFB1F4B-0A5D-4D1B-AF50-FBA84B343080}" type="pres">
      <dgm:prSet presAssocID="{D125609D-45F0-4207-88B4-7DE3F7041FDD}" presName="levelTx" presStyleLbl="revTx" presStyleIdx="0" presStyleCnt="0">
        <dgm:presLayoutVars>
          <dgm:chMax val="1"/>
          <dgm:bulletEnabled val="1"/>
        </dgm:presLayoutVars>
      </dgm:prSet>
      <dgm:spPr/>
    </dgm:pt>
    <dgm:pt modelId="{9F0D2A7F-D21F-4528-83C2-32FEFB73C61F}" type="pres">
      <dgm:prSet presAssocID="{F80AD3CA-C539-4DF7-ABCB-59246C3D7F21}" presName="Name8" presStyleCnt="0"/>
      <dgm:spPr/>
    </dgm:pt>
    <dgm:pt modelId="{1BC61AF3-1D6D-47E3-A144-3BBB31E3DBFC}" type="pres">
      <dgm:prSet presAssocID="{F80AD3CA-C539-4DF7-ABCB-59246C3D7F21}" presName="level" presStyleLbl="node1" presStyleIdx="2" presStyleCnt="4">
        <dgm:presLayoutVars>
          <dgm:chMax val="1"/>
          <dgm:bulletEnabled val="1"/>
        </dgm:presLayoutVars>
      </dgm:prSet>
      <dgm:spPr/>
    </dgm:pt>
    <dgm:pt modelId="{1DFA9A0E-1A90-4FCB-93A4-4350EA21A72F}" type="pres">
      <dgm:prSet presAssocID="{F80AD3CA-C539-4DF7-ABCB-59246C3D7F21}" presName="levelTx" presStyleLbl="revTx" presStyleIdx="0" presStyleCnt="0">
        <dgm:presLayoutVars>
          <dgm:chMax val="1"/>
          <dgm:bulletEnabled val="1"/>
        </dgm:presLayoutVars>
      </dgm:prSet>
      <dgm:spPr/>
    </dgm:pt>
    <dgm:pt modelId="{B5D4C9C8-CE3E-4172-845B-491483A5F9B0}" type="pres">
      <dgm:prSet presAssocID="{F5392E82-66C5-4A72-8A78-9D114BC7C9F0}" presName="Name8" presStyleCnt="0"/>
      <dgm:spPr/>
    </dgm:pt>
    <dgm:pt modelId="{F73E1907-A3EC-449F-BE45-32DC80E07B17}" type="pres">
      <dgm:prSet presAssocID="{F5392E82-66C5-4A72-8A78-9D114BC7C9F0}" presName="level" presStyleLbl="node1" presStyleIdx="3" presStyleCnt="4">
        <dgm:presLayoutVars>
          <dgm:chMax val="1"/>
          <dgm:bulletEnabled val="1"/>
        </dgm:presLayoutVars>
      </dgm:prSet>
      <dgm:spPr/>
    </dgm:pt>
    <dgm:pt modelId="{64129FF1-7A47-4C8A-8F2D-899A907AEDA8}" type="pres">
      <dgm:prSet presAssocID="{F5392E82-66C5-4A72-8A78-9D114BC7C9F0}" presName="levelTx" presStyleLbl="revTx" presStyleIdx="0" presStyleCnt="0">
        <dgm:presLayoutVars>
          <dgm:chMax val="1"/>
          <dgm:bulletEnabled val="1"/>
        </dgm:presLayoutVars>
      </dgm:prSet>
      <dgm:spPr/>
    </dgm:pt>
  </dgm:ptLst>
  <dgm:cxnLst>
    <dgm:cxn modelId="{98E63B00-1FF1-4AF6-944A-14FC99A002FB}" srcId="{1D0E4C2F-1F46-4405-B18B-326BC7076326}" destId="{D125609D-45F0-4207-88B4-7DE3F7041FDD}" srcOrd="1" destOrd="0" parTransId="{99A7CA18-F13F-44E9-AD03-2E22ED1D963A}" sibTransId="{B1ED9939-ADBD-406C-B5F6-3F22B44B55DE}"/>
    <dgm:cxn modelId="{03E12005-8BDE-493D-9879-41B2C46B2796}" type="presOf" srcId="{F80AD3CA-C539-4DF7-ABCB-59246C3D7F21}" destId="{1BC61AF3-1D6D-47E3-A144-3BBB31E3DBFC}" srcOrd="0" destOrd="0" presId="urn:microsoft.com/office/officeart/2005/8/layout/pyramid1"/>
    <dgm:cxn modelId="{BBA95D15-EFFD-409A-A768-34D2597CCB07}" type="presOf" srcId="{D125609D-45F0-4207-88B4-7DE3F7041FDD}" destId="{A1A6AF28-633C-4280-A9E8-69E963255699}" srcOrd="0" destOrd="0" presId="urn:microsoft.com/office/officeart/2005/8/layout/pyramid1"/>
    <dgm:cxn modelId="{796F4E16-12A9-4B8C-80BF-74F5B93CAFBC}" type="presOf" srcId="{D125609D-45F0-4207-88B4-7DE3F7041FDD}" destId="{6AFB1F4B-0A5D-4D1B-AF50-FBA84B343080}" srcOrd="1" destOrd="0" presId="urn:microsoft.com/office/officeart/2005/8/layout/pyramid1"/>
    <dgm:cxn modelId="{8B227239-37E7-45D1-835F-6FDC15D35B33}" type="presOf" srcId="{F5392E82-66C5-4A72-8A78-9D114BC7C9F0}" destId="{64129FF1-7A47-4C8A-8F2D-899A907AEDA8}" srcOrd="1" destOrd="0" presId="urn:microsoft.com/office/officeart/2005/8/layout/pyramid1"/>
    <dgm:cxn modelId="{A888863D-C0EF-4916-AEF4-EF1756F55EE2}" type="presOf" srcId="{1D0E4C2F-1F46-4405-B18B-326BC7076326}" destId="{28C0A14F-939A-4C26-8363-8AEC434B36B3}" srcOrd="0" destOrd="0" presId="urn:microsoft.com/office/officeart/2005/8/layout/pyramid1"/>
    <dgm:cxn modelId="{6358B245-DC76-49AE-AA82-20DD25981A49}" type="presOf" srcId="{F80AD3CA-C539-4DF7-ABCB-59246C3D7F21}" destId="{1DFA9A0E-1A90-4FCB-93A4-4350EA21A72F}" srcOrd="1" destOrd="0" presId="urn:microsoft.com/office/officeart/2005/8/layout/pyramid1"/>
    <dgm:cxn modelId="{1271B295-9CF0-4116-BF14-24886EBE5C6B}" srcId="{1D0E4C2F-1F46-4405-B18B-326BC7076326}" destId="{F5392E82-66C5-4A72-8A78-9D114BC7C9F0}" srcOrd="3" destOrd="0" parTransId="{012B933E-8717-40B8-8823-4230F26CDBC7}" sibTransId="{FA5CB4FF-AAE4-467B-8EDF-078A07AEACF3}"/>
    <dgm:cxn modelId="{BB29CBBB-D8E0-4203-A6A7-7F705EE82BB0}" srcId="{1D0E4C2F-1F46-4405-B18B-326BC7076326}" destId="{F80AD3CA-C539-4DF7-ABCB-59246C3D7F21}" srcOrd="2" destOrd="0" parTransId="{B3A638AA-3723-45DA-830C-8443E0231948}" sibTransId="{F420088E-4F01-4E2E-B835-124D6E0462CB}"/>
    <dgm:cxn modelId="{FA098CC1-4BBD-4EEE-96DC-B83839E435C9}" type="presOf" srcId="{1EFAFCF7-8E03-4C83-B70B-157C12960567}" destId="{C3D2CB47-A095-4E63-BA87-520A6CA651E6}" srcOrd="0" destOrd="0" presId="urn:microsoft.com/office/officeart/2005/8/layout/pyramid1"/>
    <dgm:cxn modelId="{9861D7C2-1404-4695-AD73-2F17598C6764}" type="presOf" srcId="{1EFAFCF7-8E03-4C83-B70B-157C12960567}" destId="{BB93A33B-23D3-40CB-B60D-D92616D2BBCF}" srcOrd="1" destOrd="0" presId="urn:microsoft.com/office/officeart/2005/8/layout/pyramid1"/>
    <dgm:cxn modelId="{9AA711D1-AB67-40F0-9260-7D5E993582C4}" type="presOf" srcId="{F5392E82-66C5-4A72-8A78-9D114BC7C9F0}" destId="{F73E1907-A3EC-449F-BE45-32DC80E07B17}" srcOrd="0" destOrd="0" presId="urn:microsoft.com/office/officeart/2005/8/layout/pyramid1"/>
    <dgm:cxn modelId="{DACB41FE-C4F7-479B-A209-1E29E940E616}" srcId="{1D0E4C2F-1F46-4405-B18B-326BC7076326}" destId="{1EFAFCF7-8E03-4C83-B70B-157C12960567}" srcOrd="0" destOrd="0" parTransId="{BD5E4BC3-0DED-4D8A-8B83-3A86DF9147CD}" sibTransId="{A93F9C5E-10A7-4B8B-90B4-3866E3D3C40E}"/>
    <dgm:cxn modelId="{55480493-9B5F-4089-AE6D-7185A0A9655E}" type="presParOf" srcId="{28C0A14F-939A-4C26-8363-8AEC434B36B3}" destId="{2329AA10-B470-4FAB-8961-803FE3EC49E8}" srcOrd="0" destOrd="0" presId="urn:microsoft.com/office/officeart/2005/8/layout/pyramid1"/>
    <dgm:cxn modelId="{D3204183-1BB7-4A98-8EE2-AF6CFB3C96A9}" type="presParOf" srcId="{2329AA10-B470-4FAB-8961-803FE3EC49E8}" destId="{C3D2CB47-A095-4E63-BA87-520A6CA651E6}" srcOrd="0" destOrd="0" presId="urn:microsoft.com/office/officeart/2005/8/layout/pyramid1"/>
    <dgm:cxn modelId="{195865F1-B370-49BA-B187-7F9EFBB96A08}" type="presParOf" srcId="{2329AA10-B470-4FAB-8961-803FE3EC49E8}" destId="{BB93A33B-23D3-40CB-B60D-D92616D2BBCF}" srcOrd="1" destOrd="0" presId="urn:microsoft.com/office/officeart/2005/8/layout/pyramid1"/>
    <dgm:cxn modelId="{BD7A32B5-0612-4B18-A4D5-26EFD1D8B2A8}" type="presParOf" srcId="{28C0A14F-939A-4C26-8363-8AEC434B36B3}" destId="{D9E21D68-010F-458E-A1EF-E9F0F31FDC4A}" srcOrd="1" destOrd="0" presId="urn:microsoft.com/office/officeart/2005/8/layout/pyramid1"/>
    <dgm:cxn modelId="{C06DB986-95E2-4D90-9647-049C8E464895}" type="presParOf" srcId="{D9E21D68-010F-458E-A1EF-E9F0F31FDC4A}" destId="{A1A6AF28-633C-4280-A9E8-69E963255699}" srcOrd="0" destOrd="0" presId="urn:microsoft.com/office/officeart/2005/8/layout/pyramid1"/>
    <dgm:cxn modelId="{0B90BAEA-65E8-4C8C-B757-37E3F6497607}" type="presParOf" srcId="{D9E21D68-010F-458E-A1EF-E9F0F31FDC4A}" destId="{6AFB1F4B-0A5D-4D1B-AF50-FBA84B343080}" srcOrd="1" destOrd="0" presId="urn:microsoft.com/office/officeart/2005/8/layout/pyramid1"/>
    <dgm:cxn modelId="{BAA5ABEF-9092-4F25-AFE0-4A6E2EFF61D0}" type="presParOf" srcId="{28C0A14F-939A-4C26-8363-8AEC434B36B3}" destId="{9F0D2A7F-D21F-4528-83C2-32FEFB73C61F}" srcOrd="2" destOrd="0" presId="urn:microsoft.com/office/officeart/2005/8/layout/pyramid1"/>
    <dgm:cxn modelId="{59230CFA-B6D8-4460-9DD8-90BC6375FC11}" type="presParOf" srcId="{9F0D2A7F-D21F-4528-83C2-32FEFB73C61F}" destId="{1BC61AF3-1D6D-47E3-A144-3BBB31E3DBFC}" srcOrd="0" destOrd="0" presId="urn:microsoft.com/office/officeart/2005/8/layout/pyramid1"/>
    <dgm:cxn modelId="{78839783-8EDB-4A56-81CB-E3A4544255A7}" type="presParOf" srcId="{9F0D2A7F-D21F-4528-83C2-32FEFB73C61F}" destId="{1DFA9A0E-1A90-4FCB-93A4-4350EA21A72F}" srcOrd="1" destOrd="0" presId="urn:microsoft.com/office/officeart/2005/8/layout/pyramid1"/>
    <dgm:cxn modelId="{F423FFA5-F5BE-4720-8310-D6494C1F1CC7}" type="presParOf" srcId="{28C0A14F-939A-4C26-8363-8AEC434B36B3}" destId="{B5D4C9C8-CE3E-4172-845B-491483A5F9B0}" srcOrd="3" destOrd="0" presId="urn:microsoft.com/office/officeart/2005/8/layout/pyramid1"/>
    <dgm:cxn modelId="{8C1B8519-97CB-47DB-9DC6-FC7CBF91B75B}" type="presParOf" srcId="{B5D4C9C8-CE3E-4172-845B-491483A5F9B0}" destId="{F73E1907-A3EC-449F-BE45-32DC80E07B17}" srcOrd="0" destOrd="0" presId="urn:microsoft.com/office/officeart/2005/8/layout/pyramid1"/>
    <dgm:cxn modelId="{CA6048FF-4C32-4540-9CC0-5E886D8F4CA4}" type="presParOf" srcId="{B5D4C9C8-CE3E-4172-845B-491483A5F9B0}" destId="{64129FF1-7A47-4C8A-8F2D-899A907AEDA8}" srcOrd="1" destOrd="0" presId="urn:microsoft.com/office/officeart/2005/8/layout/pyramid1"/>
  </dgm:cxnLst>
  <dgm:bg/>
  <dgm:whole>
    <a:ln w="57150"/>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D0E4C2F-1F46-4405-B18B-326BC7076326}" type="doc">
      <dgm:prSet loTypeId="urn:microsoft.com/office/officeart/2005/8/layout/pyramid1" loCatId="pyramid" qsTypeId="urn:microsoft.com/office/officeart/2005/8/quickstyle/simple1" qsCatId="simple" csTypeId="urn:microsoft.com/office/officeart/2005/8/colors/accent1_2" csCatId="accent1" phldr="1"/>
      <dgm:spPr/>
    </dgm:pt>
    <dgm:pt modelId="{1EFAFCF7-8E03-4C83-B70B-157C12960567}">
      <dgm:prSet phldrT="[Text]"/>
      <dgm:spPr>
        <a:solidFill>
          <a:srgbClr val="FF0000"/>
        </a:solidFill>
        <a:ln w="28575">
          <a:solidFill>
            <a:schemeClr val="bg1"/>
          </a:solidFill>
        </a:ln>
      </dgm:spPr>
      <dgm:t>
        <a:bodyPr/>
        <a:lstStyle/>
        <a:p>
          <a:r>
            <a:rPr lang="en-IE" dirty="0"/>
            <a:t> </a:t>
          </a:r>
          <a:endParaRPr lang="en-US" dirty="0"/>
        </a:p>
      </dgm:t>
    </dgm:pt>
    <dgm:pt modelId="{BD5E4BC3-0DED-4D8A-8B83-3A86DF9147CD}" type="parTrans" cxnId="{DACB41FE-C4F7-479B-A209-1E29E940E616}">
      <dgm:prSet/>
      <dgm:spPr/>
      <dgm:t>
        <a:bodyPr/>
        <a:lstStyle/>
        <a:p>
          <a:endParaRPr lang="en-US"/>
        </a:p>
      </dgm:t>
    </dgm:pt>
    <dgm:pt modelId="{A93F9C5E-10A7-4B8B-90B4-3866E3D3C40E}" type="sibTrans" cxnId="{DACB41FE-C4F7-479B-A209-1E29E940E616}">
      <dgm:prSet/>
      <dgm:spPr/>
      <dgm:t>
        <a:bodyPr/>
        <a:lstStyle/>
        <a:p>
          <a:endParaRPr lang="en-US"/>
        </a:p>
      </dgm:t>
    </dgm:pt>
    <dgm:pt modelId="{D125609D-45F0-4207-88B4-7DE3F7041FDD}">
      <dgm:prSet phldrT="[Text]"/>
      <dgm:spPr>
        <a:solidFill>
          <a:schemeClr val="accent3">
            <a:lumMod val="60000"/>
            <a:lumOff val="40000"/>
          </a:schemeClr>
        </a:solidFill>
        <a:ln w="28575">
          <a:solidFill>
            <a:schemeClr val="bg1"/>
          </a:solidFill>
        </a:ln>
      </dgm:spPr>
      <dgm:t>
        <a:bodyPr/>
        <a:lstStyle/>
        <a:p>
          <a:r>
            <a:rPr lang="en-IE" dirty="0"/>
            <a:t> </a:t>
          </a:r>
          <a:endParaRPr lang="en-US" dirty="0"/>
        </a:p>
      </dgm:t>
    </dgm:pt>
    <dgm:pt modelId="{99A7CA18-F13F-44E9-AD03-2E22ED1D963A}" type="parTrans" cxnId="{98E63B00-1FF1-4AF6-944A-14FC99A002FB}">
      <dgm:prSet/>
      <dgm:spPr/>
      <dgm:t>
        <a:bodyPr/>
        <a:lstStyle/>
        <a:p>
          <a:endParaRPr lang="en-US"/>
        </a:p>
      </dgm:t>
    </dgm:pt>
    <dgm:pt modelId="{B1ED9939-ADBD-406C-B5F6-3F22B44B55DE}" type="sibTrans" cxnId="{98E63B00-1FF1-4AF6-944A-14FC99A002FB}">
      <dgm:prSet/>
      <dgm:spPr/>
      <dgm:t>
        <a:bodyPr/>
        <a:lstStyle/>
        <a:p>
          <a:endParaRPr lang="en-US"/>
        </a:p>
      </dgm:t>
    </dgm:pt>
    <dgm:pt modelId="{F5392E82-66C5-4A72-8A78-9D114BC7C9F0}">
      <dgm:prSet phldrT="[Text]"/>
      <dgm:spPr>
        <a:solidFill>
          <a:schemeClr val="tx1">
            <a:lumMod val="20000"/>
            <a:lumOff val="80000"/>
          </a:schemeClr>
        </a:solidFill>
        <a:ln w="28575">
          <a:solidFill>
            <a:schemeClr val="bg1"/>
          </a:solidFill>
        </a:ln>
      </dgm:spPr>
      <dgm:t>
        <a:bodyPr/>
        <a:lstStyle/>
        <a:p>
          <a:r>
            <a:rPr lang="en-IE" dirty="0"/>
            <a:t> </a:t>
          </a:r>
          <a:endParaRPr lang="en-US" dirty="0"/>
        </a:p>
      </dgm:t>
    </dgm:pt>
    <dgm:pt modelId="{012B933E-8717-40B8-8823-4230F26CDBC7}" type="parTrans" cxnId="{1271B295-9CF0-4116-BF14-24886EBE5C6B}">
      <dgm:prSet/>
      <dgm:spPr/>
      <dgm:t>
        <a:bodyPr/>
        <a:lstStyle/>
        <a:p>
          <a:endParaRPr lang="en-US"/>
        </a:p>
      </dgm:t>
    </dgm:pt>
    <dgm:pt modelId="{FA5CB4FF-AAE4-467B-8EDF-078A07AEACF3}" type="sibTrans" cxnId="{1271B295-9CF0-4116-BF14-24886EBE5C6B}">
      <dgm:prSet/>
      <dgm:spPr/>
      <dgm:t>
        <a:bodyPr/>
        <a:lstStyle/>
        <a:p>
          <a:endParaRPr lang="en-US"/>
        </a:p>
      </dgm:t>
    </dgm:pt>
    <dgm:pt modelId="{F80AD3CA-C539-4DF7-ABCB-59246C3D7F21}">
      <dgm:prSet/>
      <dgm:spPr>
        <a:solidFill>
          <a:schemeClr val="tx1">
            <a:lumMod val="20000"/>
            <a:lumOff val="80000"/>
          </a:schemeClr>
        </a:solidFill>
        <a:ln w="28575">
          <a:solidFill>
            <a:schemeClr val="bg1"/>
          </a:solidFill>
        </a:ln>
      </dgm:spPr>
      <dgm:t>
        <a:bodyPr/>
        <a:lstStyle/>
        <a:p>
          <a:endParaRPr lang="en-US"/>
        </a:p>
      </dgm:t>
    </dgm:pt>
    <dgm:pt modelId="{B3A638AA-3723-45DA-830C-8443E0231948}" type="parTrans" cxnId="{BB29CBBB-D8E0-4203-A6A7-7F705EE82BB0}">
      <dgm:prSet/>
      <dgm:spPr/>
      <dgm:t>
        <a:bodyPr/>
        <a:lstStyle/>
        <a:p>
          <a:endParaRPr lang="en-US"/>
        </a:p>
      </dgm:t>
    </dgm:pt>
    <dgm:pt modelId="{F420088E-4F01-4E2E-B835-124D6E0462CB}" type="sibTrans" cxnId="{BB29CBBB-D8E0-4203-A6A7-7F705EE82BB0}">
      <dgm:prSet/>
      <dgm:spPr/>
      <dgm:t>
        <a:bodyPr/>
        <a:lstStyle/>
        <a:p>
          <a:endParaRPr lang="en-US"/>
        </a:p>
      </dgm:t>
    </dgm:pt>
    <dgm:pt modelId="{28C0A14F-939A-4C26-8363-8AEC434B36B3}" type="pres">
      <dgm:prSet presAssocID="{1D0E4C2F-1F46-4405-B18B-326BC7076326}" presName="Name0" presStyleCnt="0">
        <dgm:presLayoutVars>
          <dgm:dir/>
          <dgm:animLvl val="lvl"/>
          <dgm:resizeHandles val="exact"/>
        </dgm:presLayoutVars>
      </dgm:prSet>
      <dgm:spPr/>
    </dgm:pt>
    <dgm:pt modelId="{2329AA10-B470-4FAB-8961-803FE3EC49E8}" type="pres">
      <dgm:prSet presAssocID="{1EFAFCF7-8E03-4C83-B70B-157C12960567}" presName="Name8" presStyleCnt="0"/>
      <dgm:spPr/>
    </dgm:pt>
    <dgm:pt modelId="{C3D2CB47-A095-4E63-BA87-520A6CA651E6}" type="pres">
      <dgm:prSet presAssocID="{1EFAFCF7-8E03-4C83-B70B-157C12960567}" presName="level" presStyleLbl="node1" presStyleIdx="0" presStyleCnt="4" custScaleY="110000">
        <dgm:presLayoutVars>
          <dgm:chMax val="1"/>
          <dgm:bulletEnabled val="1"/>
        </dgm:presLayoutVars>
      </dgm:prSet>
      <dgm:spPr/>
    </dgm:pt>
    <dgm:pt modelId="{BB93A33B-23D3-40CB-B60D-D92616D2BBCF}" type="pres">
      <dgm:prSet presAssocID="{1EFAFCF7-8E03-4C83-B70B-157C12960567}" presName="levelTx" presStyleLbl="revTx" presStyleIdx="0" presStyleCnt="0">
        <dgm:presLayoutVars>
          <dgm:chMax val="1"/>
          <dgm:bulletEnabled val="1"/>
        </dgm:presLayoutVars>
      </dgm:prSet>
      <dgm:spPr/>
    </dgm:pt>
    <dgm:pt modelId="{D9E21D68-010F-458E-A1EF-E9F0F31FDC4A}" type="pres">
      <dgm:prSet presAssocID="{D125609D-45F0-4207-88B4-7DE3F7041FDD}" presName="Name8" presStyleCnt="0"/>
      <dgm:spPr/>
    </dgm:pt>
    <dgm:pt modelId="{A1A6AF28-633C-4280-A9E8-69E963255699}" type="pres">
      <dgm:prSet presAssocID="{D125609D-45F0-4207-88B4-7DE3F7041FDD}" presName="level" presStyleLbl="node1" presStyleIdx="1" presStyleCnt="4">
        <dgm:presLayoutVars>
          <dgm:chMax val="1"/>
          <dgm:bulletEnabled val="1"/>
        </dgm:presLayoutVars>
      </dgm:prSet>
      <dgm:spPr/>
    </dgm:pt>
    <dgm:pt modelId="{6AFB1F4B-0A5D-4D1B-AF50-FBA84B343080}" type="pres">
      <dgm:prSet presAssocID="{D125609D-45F0-4207-88B4-7DE3F7041FDD}" presName="levelTx" presStyleLbl="revTx" presStyleIdx="0" presStyleCnt="0">
        <dgm:presLayoutVars>
          <dgm:chMax val="1"/>
          <dgm:bulletEnabled val="1"/>
        </dgm:presLayoutVars>
      </dgm:prSet>
      <dgm:spPr/>
    </dgm:pt>
    <dgm:pt modelId="{9F0D2A7F-D21F-4528-83C2-32FEFB73C61F}" type="pres">
      <dgm:prSet presAssocID="{F80AD3CA-C539-4DF7-ABCB-59246C3D7F21}" presName="Name8" presStyleCnt="0"/>
      <dgm:spPr/>
    </dgm:pt>
    <dgm:pt modelId="{1BC61AF3-1D6D-47E3-A144-3BBB31E3DBFC}" type="pres">
      <dgm:prSet presAssocID="{F80AD3CA-C539-4DF7-ABCB-59246C3D7F21}" presName="level" presStyleLbl="node1" presStyleIdx="2" presStyleCnt="4">
        <dgm:presLayoutVars>
          <dgm:chMax val="1"/>
          <dgm:bulletEnabled val="1"/>
        </dgm:presLayoutVars>
      </dgm:prSet>
      <dgm:spPr/>
    </dgm:pt>
    <dgm:pt modelId="{1DFA9A0E-1A90-4FCB-93A4-4350EA21A72F}" type="pres">
      <dgm:prSet presAssocID="{F80AD3CA-C539-4DF7-ABCB-59246C3D7F21}" presName="levelTx" presStyleLbl="revTx" presStyleIdx="0" presStyleCnt="0">
        <dgm:presLayoutVars>
          <dgm:chMax val="1"/>
          <dgm:bulletEnabled val="1"/>
        </dgm:presLayoutVars>
      </dgm:prSet>
      <dgm:spPr/>
    </dgm:pt>
    <dgm:pt modelId="{B5D4C9C8-CE3E-4172-845B-491483A5F9B0}" type="pres">
      <dgm:prSet presAssocID="{F5392E82-66C5-4A72-8A78-9D114BC7C9F0}" presName="Name8" presStyleCnt="0"/>
      <dgm:spPr/>
    </dgm:pt>
    <dgm:pt modelId="{F73E1907-A3EC-449F-BE45-32DC80E07B17}" type="pres">
      <dgm:prSet presAssocID="{F5392E82-66C5-4A72-8A78-9D114BC7C9F0}" presName="level" presStyleLbl="node1" presStyleIdx="3" presStyleCnt="4">
        <dgm:presLayoutVars>
          <dgm:chMax val="1"/>
          <dgm:bulletEnabled val="1"/>
        </dgm:presLayoutVars>
      </dgm:prSet>
      <dgm:spPr/>
    </dgm:pt>
    <dgm:pt modelId="{64129FF1-7A47-4C8A-8F2D-899A907AEDA8}" type="pres">
      <dgm:prSet presAssocID="{F5392E82-66C5-4A72-8A78-9D114BC7C9F0}" presName="levelTx" presStyleLbl="revTx" presStyleIdx="0" presStyleCnt="0">
        <dgm:presLayoutVars>
          <dgm:chMax val="1"/>
          <dgm:bulletEnabled val="1"/>
        </dgm:presLayoutVars>
      </dgm:prSet>
      <dgm:spPr/>
    </dgm:pt>
  </dgm:ptLst>
  <dgm:cxnLst>
    <dgm:cxn modelId="{98E63B00-1FF1-4AF6-944A-14FC99A002FB}" srcId="{1D0E4C2F-1F46-4405-B18B-326BC7076326}" destId="{D125609D-45F0-4207-88B4-7DE3F7041FDD}" srcOrd="1" destOrd="0" parTransId="{99A7CA18-F13F-44E9-AD03-2E22ED1D963A}" sibTransId="{B1ED9939-ADBD-406C-B5F6-3F22B44B55DE}"/>
    <dgm:cxn modelId="{03E12005-8BDE-493D-9879-41B2C46B2796}" type="presOf" srcId="{F80AD3CA-C539-4DF7-ABCB-59246C3D7F21}" destId="{1BC61AF3-1D6D-47E3-A144-3BBB31E3DBFC}" srcOrd="0" destOrd="0" presId="urn:microsoft.com/office/officeart/2005/8/layout/pyramid1"/>
    <dgm:cxn modelId="{BBA95D15-EFFD-409A-A768-34D2597CCB07}" type="presOf" srcId="{D125609D-45F0-4207-88B4-7DE3F7041FDD}" destId="{A1A6AF28-633C-4280-A9E8-69E963255699}" srcOrd="0" destOrd="0" presId="urn:microsoft.com/office/officeart/2005/8/layout/pyramid1"/>
    <dgm:cxn modelId="{796F4E16-12A9-4B8C-80BF-74F5B93CAFBC}" type="presOf" srcId="{D125609D-45F0-4207-88B4-7DE3F7041FDD}" destId="{6AFB1F4B-0A5D-4D1B-AF50-FBA84B343080}" srcOrd="1" destOrd="0" presId="urn:microsoft.com/office/officeart/2005/8/layout/pyramid1"/>
    <dgm:cxn modelId="{8B227239-37E7-45D1-835F-6FDC15D35B33}" type="presOf" srcId="{F5392E82-66C5-4A72-8A78-9D114BC7C9F0}" destId="{64129FF1-7A47-4C8A-8F2D-899A907AEDA8}" srcOrd="1" destOrd="0" presId="urn:microsoft.com/office/officeart/2005/8/layout/pyramid1"/>
    <dgm:cxn modelId="{A888863D-C0EF-4916-AEF4-EF1756F55EE2}" type="presOf" srcId="{1D0E4C2F-1F46-4405-B18B-326BC7076326}" destId="{28C0A14F-939A-4C26-8363-8AEC434B36B3}" srcOrd="0" destOrd="0" presId="urn:microsoft.com/office/officeart/2005/8/layout/pyramid1"/>
    <dgm:cxn modelId="{6358B245-DC76-49AE-AA82-20DD25981A49}" type="presOf" srcId="{F80AD3CA-C539-4DF7-ABCB-59246C3D7F21}" destId="{1DFA9A0E-1A90-4FCB-93A4-4350EA21A72F}" srcOrd="1" destOrd="0" presId="urn:microsoft.com/office/officeart/2005/8/layout/pyramid1"/>
    <dgm:cxn modelId="{1271B295-9CF0-4116-BF14-24886EBE5C6B}" srcId="{1D0E4C2F-1F46-4405-B18B-326BC7076326}" destId="{F5392E82-66C5-4A72-8A78-9D114BC7C9F0}" srcOrd="3" destOrd="0" parTransId="{012B933E-8717-40B8-8823-4230F26CDBC7}" sibTransId="{FA5CB4FF-AAE4-467B-8EDF-078A07AEACF3}"/>
    <dgm:cxn modelId="{BB29CBBB-D8E0-4203-A6A7-7F705EE82BB0}" srcId="{1D0E4C2F-1F46-4405-B18B-326BC7076326}" destId="{F80AD3CA-C539-4DF7-ABCB-59246C3D7F21}" srcOrd="2" destOrd="0" parTransId="{B3A638AA-3723-45DA-830C-8443E0231948}" sibTransId="{F420088E-4F01-4E2E-B835-124D6E0462CB}"/>
    <dgm:cxn modelId="{FA098CC1-4BBD-4EEE-96DC-B83839E435C9}" type="presOf" srcId="{1EFAFCF7-8E03-4C83-B70B-157C12960567}" destId="{C3D2CB47-A095-4E63-BA87-520A6CA651E6}" srcOrd="0" destOrd="0" presId="urn:microsoft.com/office/officeart/2005/8/layout/pyramid1"/>
    <dgm:cxn modelId="{9861D7C2-1404-4695-AD73-2F17598C6764}" type="presOf" srcId="{1EFAFCF7-8E03-4C83-B70B-157C12960567}" destId="{BB93A33B-23D3-40CB-B60D-D92616D2BBCF}" srcOrd="1" destOrd="0" presId="urn:microsoft.com/office/officeart/2005/8/layout/pyramid1"/>
    <dgm:cxn modelId="{9AA711D1-AB67-40F0-9260-7D5E993582C4}" type="presOf" srcId="{F5392E82-66C5-4A72-8A78-9D114BC7C9F0}" destId="{F73E1907-A3EC-449F-BE45-32DC80E07B17}" srcOrd="0" destOrd="0" presId="urn:microsoft.com/office/officeart/2005/8/layout/pyramid1"/>
    <dgm:cxn modelId="{DACB41FE-C4F7-479B-A209-1E29E940E616}" srcId="{1D0E4C2F-1F46-4405-B18B-326BC7076326}" destId="{1EFAFCF7-8E03-4C83-B70B-157C12960567}" srcOrd="0" destOrd="0" parTransId="{BD5E4BC3-0DED-4D8A-8B83-3A86DF9147CD}" sibTransId="{A93F9C5E-10A7-4B8B-90B4-3866E3D3C40E}"/>
    <dgm:cxn modelId="{55480493-9B5F-4089-AE6D-7185A0A9655E}" type="presParOf" srcId="{28C0A14F-939A-4C26-8363-8AEC434B36B3}" destId="{2329AA10-B470-4FAB-8961-803FE3EC49E8}" srcOrd="0" destOrd="0" presId="urn:microsoft.com/office/officeart/2005/8/layout/pyramid1"/>
    <dgm:cxn modelId="{D3204183-1BB7-4A98-8EE2-AF6CFB3C96A9}" type="presParOf" srcId="{2329AA10-B470-4FAB-8961-803FE3EC49E8}" destId="{C3D2CB47-A095-4E63-BA87-520A6CA651E6}" srcOrd="0" destOrd="0" presId="urn:microsoft.com/office/officeart/2005/8/layout/pyramid1"/>
    <dgm:cxn modelId="{195865F1-B370-49BA-B187-7F9EFBB96A08}" type="presParOf" srcId="{2329AA10-B470-4FAB-8961-803FE3EC49E8}" destId="{BB93A33B-23D3-40CB-B60D-D92616D2BBCF}" srcOrd="1" destOrd="0" presId="urn:microsoft.com/office/officeart/2005/8/layout/pyramid1"/>
    <dgm:cxn modelId="{BD7A32B5-0612-4B18-A4D5-26EFD1D8B2A8}" type="presParOf" srcId="{28C0A14F-939A-4C26-8363-8AEC434B36B3}" destId="{D9E21D68-010F-458E-A1EF-E9F0F31FDC4A}" srcOrd="1" destOrd="0" presId="urn:microsoft.com/office/officeart/2005/8/layout/pyramid1"/>
    <dgm:cxn modelId="{C06DB986-95E2-4D90-9647-049C8E464895}" type="presParOf" srcId="{D9E21D68-010F-458E-A1EF-E9F0F31FDC4A}" destId="{A1A6AF28-633C-4280-A9E8-69E963255699}" srcOrd="0" destOrd="0" presId="urn:microsoft.com/office/officeart/2005/8/layout/pyramid1"/>
    <dgm:cxn modelId="{0B90BAEA-65E8-4C8C-B757-37E3F6497607}" type="presParOf" srcId="{D9E21D68-010F-458E-A1EF-E9F0F31FDC4A}" destId="{6AFB1F4B-0A5D-4D1B-AF50-FBA84B343080}" srcOrd="1" destOrd="0" presId="urn:microsoft.com/office/officeart/2005/8/layout/pyramid1"/>
    <dgm:cxn modelId="{BAA5ABEF-9092-4F25-AFE0-4A6E2EFF61D0}" type="presParOf" srcId="{28C0A14F-939A-4C26-8363-8AEC434B36B3}" destId="{9F0D2A7F-D21F-4528-83C2-32FEFB73C61F}" srcOrd="2" destOrd="0" presId="urn:microsoft.com/office/officeart/2005/8/layout/pyramid1"/>
    <dgm:cxn modelId="{59230CFA-B6D8-4460-9DD8-90BC6375FC11}" type="presParOf" srcId="{9F0D2A7F-D21F-4528-83C2-32FEFB73C61F}" destId="{1BC61AF3-1D6D-47E3-A144-3BBB31E3DBFC}" srcOrd="0" destOrd="0" presId="urn:microsoft.com/office/officeart/2005/8/layout/pyramid1"/>
    <dgm:cxn modelId="{78839783-8EDB-4A56-81CB-E3A4544255A7}" type="presParOf" srcId="{9F0D2A7F-D21F-4528-83C2-32FEFB73C61F}" destId="{1DFA9A0E-1A90-4FCB-93A4-4350EA21A72F}" srcOrd="1" destOrd="0" presId="urn:microsoft.com/office/officeart/2005/8/layout/pyramid1"/>
    <dgm:cxn modelId="{F423FFA5-F5BE-4720-8310-D6494C1F1CC7}" type="presParOf" srcId="{28C0A14F-939A-4C26-8363-8AEC434B36B3}" destId="{B5D4C9C8-CE3E-4172-845B-491483A5F9B0}" srcOrd="3" destOrd="0" presId="urn:microsoft.com/office/officeart/2005/8/layout/pyramid1"/>
    <dgm:cxn modelId="{8C1B8519-97CB-47DB-9DC6-FC7CBF91B75B}" type="presParOf" srcId="{B5D4C9C8-CE3E-4172-845B-491483A5F9B0}" destId="{F73E1907-A3EC-449F-BE45-32DC80E07B17}" srcOrd="0" destOrd="0" presId="urn:microsoft.com/office/officeart/2005/8/layout/pyramid1"/>
    <dgm:cxn modelId="{CA6048FF-4C32-4540-9CC0-5E886D8F4CA4}" type="presParOf" srcId="{B5D4C9C8-CE3E-4172-845B-491483A5F9B0}" destId="{64129FF1-7A47-4C8A-8F2D-899A907AEDA8}" srcOrd="1" destOrd="0" presId="urn:microsoft.com/office/officeart/2005/8/layout/pyramid1"/>
  </dgm:cxnLst>
  <dgm:bg/>
  <dgm:whole>
    <a:ln w="57150"/>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D0E4C2F-1F46-4405-B18B-326BC7076326}" type="doc">
      <dgm:prSet loTypeId="urn:microsoft.com/office/officeart/2005/8/layout/pyramid1" loCatId="pyramid" qsTypeId="urn:microsoft.com/office/officeart/2005/8/quickstyle/simple1" qsCatId="simple" csTypeId="urn:microsoft.com/office/officeart/2005/8/colors/accent1_2" csCatId="accent1" phldr="1"/>
      <dgm:spPr/>
    </dgm:pt>
    <dgm:pt modelId="{1EFAFCF7-8E03-4C83-B70B-157C12960567}">
      <dgm:prSet phldrT="[Text]"/>
      <dgm:spPr>
        <a:solidFill>
          <a:schemeClr val="tx1">
            <a:lumMod val="20000"/>
            <a:lumOff val="80000"/>
          </a:schemeClr>
        </a:solidFill>
        <a:ln w="28575">
          <a:solidFill>
            <a:schemeClr val="bg1"/>
          </a:solidFill>
        </a:ln>
      </dgm:spPr>
      <dgm:t>
        <a:bodyPr/>
        <a:lstStyle/>
        <a:p>
          <a:r>
            <a:rPr lang="en-IE" dirty="0"/>
            <a:t> </a:t>
          </a:r>
          <a:endParaRPr lang="en-US" dirty="0"/>
        </a:p>
      </dgm:t>
    </dgm:pt>
    <dgm:pt modelId="{BD5E4BC3-0DED-4D8A-8B83-3A86DF9147CD}" type="parTrans" cxnId="{DACB41FE-C4F7-479B-A209-1E29E940E616}">
      <dgm:prSet/>
      <dgm:spPr/>
      <dgm:t>
        <a:bodyPr/>
        <a:lstStyle/>
        <a:p>
          <a:endParaRPr lang="en-US"/>
        </a:p>
      </dgm:t>
    </dgm:pt>
    <dgm:pt modelId="{A93F9C5E-10A7-4B8B-90B4-3866E3D3C40E}" type="sibTrans" cxnId="{DACB41FE-C4F7-479B-A209-1E29E940E616}">
      <dgm:prSet/>
      <dgm:spPr/>
      <dgm:t>
        <a:bodyPr/>
        <a:lstStyle/>
        <a:p>
          <a:endParaRPr lang="en-US"/>
        </a:p>
      </dgm:t>
    </dgm:pt>
    <dgm:pt modelId="{D125609D-45F0-4207-88B4-7DE3F7041FDD}">
      <dgm:prSet phldrT="[Text]"/>
      <dgm:spPr>
        <a:solidFill>
          <a:srgbClr val="ED8D2F"/>
        </a:solidFill>
        <a:ln w="28575">
          <a:solidFill>
            <a:schemeClr val="bg1"/>
          </a:solidFill>
        </a:ln>
      </dgm:spPr>
      <dgm:t>
        <a:bodyPr/>
        <a:lstStyle/>
        <a:p>
          <a:r>
            <a:rPr lang="en-IE" dirty="0"/>
            <a:t> </a:t>
          </a:r>
          <a:endParaRPr lang="en-US" dirty="0"/>
        </a:p>
      </dgm:t>
    </dgm:pt>
    <dgm:pt modelId="{99A7CA18-F13F-44E9-AD03-2E22ED1D963A}" type="parTrans" cxnId="{98E63B00-1FF1-4AF6-944A-14FC99A002FB}">
      <dgm:prSet/>
      <dgm:spPr/>
      <dgm:t>
        <a:bodyPr/>
        <a:lstStyle/>
        <a:p>
          <a:endParaRPr lang="en-US"/>
        </a:p>
      </dgm:t>
    </dgm:pt>
    <dgm:pt modelId="{B1ED9939-ADBD-406C-B5F6-3F22B44B55DE}" type="sibTrans" cxnId="{98E63B00-1FF1-4AF6-944A-14FC99A002FB}">
      <dgm:prSet/>
      <dgm:spPr/>
      <dgm:t>
        <a:bodyPr/>
        <a:lstStyle/>
        <a:p>
          <a:endParaRPr lang="en-US"/>
        </a:p>
      </dgm:t>
    </dgm:pt>
    <dgm:pt modelId="{F5392E82-66C5-4A72-8A78-9D114BC7C9F0}">
      <dgm:prSet phldrT="[Text]"/>
      <dgm:spPr>
        <a:solidFill>
          <a:schemeClr val="tx1">
            <a:lumMod val="20000"/>
            <a:lumOff val="80000"/>
          </a:schemeClr>
        </a:solidFill>
        <a:ln w="28575">
          <a:solidFill>
            <a:schemeClr val="bg1"/>
          </a:solidFill>
        </a:ln>
      </dgm:spPr>
      <dgm:t>
        <a:bodyPr/>
        <a:lstStyle/>
        <a:p>
          <a:r>
            <a:rPr lang="en-IE" dirty="0"/>
            <a:t> </a:t>
          </a:r>
          <a:endParaRPr lang="en-US" dirty="0"/>
        </a:p>
      </dgm:t>
    </dgm:pt>
    <dgm:pt modelId="{012B933E-8717-40B8-8823-4230F26CDBC7}" type="parTrans" cxnId="{1271B295-9CF0-4116-BF14-24886EBE5C6B}">
      <dgm:prSet/>
      <dgm:spPr/>
      <dgm:t>
        <a:bodyPr/>
        <a:lstStyle/>
        <a:p>
          <a:endParaRPr lang="en-US"/>
        </a:p>
      </dgm:t>
    </dgm:pt>
    <dgm:pt modelId="{FA5CB4FF-AAE4-467B-8EDF-078A07AEACF3}" type="sibTrans" cxnId="{1271B295-9CF0-4116-BF14-24886EBE5C6B}">
      <dgm:prSet/>
      <dgm:spPr/>
      <dgm:t>
        <a:bodyPr/>
        <a:lstStyle/>
        <a:p>
          <a:endParaRPr lang="en-US"/>
        </a:p>
      </dgm:t>
    </dgm:pt>
    <dgm:pt modelId="{F80AD3CA-C539-4DF7-ABCB-59246C3D7F21}">
      <dgm:prSet/>
      <dgm:spPr>
        <a:solidFill>
          <a:schemeClr val="tx1">
            <a:lumMod val="20000"/>
            <a:lumOff val="80000"/>
          </a:schemeClr>
        </a:solidFill>
        <a:ln w="28575">
          <a:solidFill>
            <a:schemeClr val="bg1"/>
          </a:solidFill>
        </a:ln>
      </dgm:spPr>
      <dgm:t>
        <a:bodyPr/>
        <a:lstStyle/>
        <a:p>
          <a:endParaRPr lang="en-US"/>
        </a:p>
      </dgm:t>
    </dgm:pt>
    <dgm:pt modelId="{B3A638AA-3723-45DA-830C-8443E0231948}" type="parTrans" cxnId="{BB29CBBB-D8E0-4203-A6A7-7F705EE82BB0}">
      <dgm:prSet/>
      <dgm:spPr/>
      <dgm:t>
        <a:bodyPr/>
        <a:lstStyle/>
        <a:p>
          <a:endParaRPr lang="en-US"/>
        </a:p>
      </dgm:t>
    </dgm:pt>
    <dgm:pt modelId="{F420088E-4F01-4E2E-B835-124D6E0462CB}" type="sibTrans" cxnId="{BB29CBBB-D8E0-4203-A6A7-7F705EE82BB0}">
      <dgm:prSet/>
      <dgm:spPr/>
      <dgm:t>
        <a:bodyPr/>
        <a:lstStyle/>
        <a:p>
          <a:endParaRPr lang="en-US"/>
        </a:p>
      </dgm:t>
    </dgm:pt>
    <dgm:pt modelId="{28C0A14F-939A-4C26-8363-8AEC434B36B3}" type="pres">
      <dgm:prSet presAssocID="{1D0E4C2F-1F46-4405-B18B-326BC7076326}" presName="Name0" presStyleCnt="0">
        <dgm:presLayoutVars>
          <dgm:dir/>
          <dgm:animLvl val="lvl"/>
          <dgm:resizeHandles val="exact"/>
        </dgm:presLayoutVars>
      </dgm:prSet>
      <dgm:spPr/>
    </dgm:pt>
    <dgm:pt modelId="{2329AA10-B470-4FAB-8961-803FE3EC49E8}" type="pres">
      <dgm:prSet presAssocID="{1EFAFCF7-8E03-4C83-B70B-157C12960567}" presName="Name8" presStyleCnt="0"/>
      <dgm:spPr/>
    </dgm:pt>
    <dgm:pt modelId="{C3D2CB47-A095-4E63-BA87-520A6CA651E6}" type="pres">
      <dgm:prSet presAssocID="{1EFAFCF7-8E03-4C83-B70B-157C12960567}" presName="level" presStyleLbl="node1" presStyleIdx="0" presStyleCnt="4">
        <dgm:presLayoutVars>
          <dgm:chMax val="1"/>
          <dgm:bulletEnabled val="1"/>
        </dgm:presLayoutVars>
      </dgm:prSet>
      <dgm:spPr/>
    </dgm:pt>
    <dgm:pt modelId="{BB93A33B-23D3-40CB-B60D-D92616D2BBCF}" type="pres">
      <dgm:prSet presAssocID="{1EFAFCF7-8E03-4C83-B70B-157C12960567}" presName="levelTx" presStyleLbl="revTx" presStyleIdx="0" presStyleCnt="0">
        <dgm:presLayoutVars>
          <dgm:chMax val="1"/>
          <dgm:bulletEnabled val="1"/>
        </dgm:presLayoutVars>
      </dgm:prSet>
      <dgm:spPr/>
    </dgm:pt>
    <dgm:pt modelId="{D9E21D68-010F-458E-A1EF-E9F0F31FDC4A}" type="pres">
      <dgm:prSet presAssocID="{D125609D-45F0-4207-88B4-7DE3F7041FDD}" presName="Name8" presStyleCnt="0"/>
      <dgm:spPr/>
    </dgm:pt>
    <dgm:pt modelId="{A1A6AF28-633C-4280-A9E8-69E963255699}" type="pres">
      <dgm:prSet presAssocID="{D125609D-45F0-4207-88B4-7DE3F7041FDD}" presName="level" presStyleLbl="node1" presStyleIdx="1" presStyleCnt="4">
        <dgm:presLayoutVars>
          <dgm:chMax val="1"/>
          <dgm:bulletEnabled val="1"/>
        </dgm:presLayoutVars>
      </dgm:prSet>
      <dgm:spPr/>
    </dgm:pt>
    <dgm:pt modelId="{6AFB1F4B-0A5D-4D1B-AF50-FBA84B343080}" type="pres">
      <dgm:prSet presAssocID="{D125609D-45F0-4207-88B4-7DE3F7041FDD}" presName="levelTx" presStyleLbl="revTx" presStyleIdx="0" presStyleCnt="0">
        <dgm:presLayoutVars>
          <dgm:chMax val="1"/>
          <dgm:bulletEnabled val="1"/>
        </dgm:presLayoutVars>
      </dgm:prSet>
      <dgm:spPr/>
    </dgm:pt>
    <dgm:pt modelId="{9F0D2A7F-D21F-4528-83C2-32FEFB73C61F}" type="pres">
      <dgm:prSet presAssocID="{F80AD3CA-C539-4DF7-ABCB-59246C3D7F21}" presName="Name8" presStyleCnt="0"/>
      <dgm:spPr/>
    </dgm:pt>
    <dgm:pt modelId="{1BC61AF3-1D6D-47E3-A144-3BBB31E3DBFC}" type="pres">
      <dgm:prSet presAssocID="{F80AD3CA-C539-4DF7-ABCB-59246C3D7F21}" presName="level" presStyleLbl="node1" presStyleIdx="2" presStyleCnt="4">
        <dgm:presLayoutVars>
          <dgm:chMax val="1"/>
          <dgm:bulletEnabled val="1"/>
        </dgm:presLayoutVars>
      </dgm:prSet>
      <dgm:spPr/>
    </dgm:pt>
    <dgm:pt modelId="{1DFA9A0E-1A90-4FCB-93A4-4350EA21A72F}" type="pres">
      <dgm:prSet presAssocID="{F80AD3CA-C539-4DF7-ABCB-59246C3D7F21}" presName="levelTx" presStyleLbl="revTx" presStyleIdx="0" presStyleCnt="0">
        <dgm:presLayoutVars>
          <dgm:chMax val="1"/>
          <dgm:bulletEnabled val="1"/>
        </dgm:presLayoutVars>
      </dgm:prSet>
      <dgm:spPr/>
    </dgm:pt>
    <dgm:pt modelId="{B5D4C9C8-CE3E-4172-845B-491483A5F9B0}" type="pres">
      <dgm:prSet presAssocID="{F5392E82-66C5-4A72-8A78-9D114BC7C9F0}" presName="Name8" presStyleCnt="0"/>
      <dgm:spPr/>
    </dgm:pt>
    <dgm:pt modelId="{F73E1907-A3EC-449F-BE45-32DC80E07B17}" type="pres">
      <dgm:prSet presAssocID="{F5392E82-66C5-4A72-8A78-9D114BC7C9F0}" presName="level" presStyleLbl="node1" presStyleIdx="3" presStyleCnt="4">
        <dgm:presLayoutVars>
          <dgm:chMax val="1"/>
          <dgm:bulletEnabled val="1"/>
        </dgm:presLayoutVars>
      </dgm:prSet>
      <dgm:spPr/>
    </dgm:pt>
    <dgm:pt modelId="{64129FF1-7A47-4C8A-8F2D-899A907AEDA8}" type="pres">
      <dgm:prSet presAssocID="{F5392E82-66C5-4A72-8A78-9D114BC7C9F0}" presName="levelTx" presStyleLbl="revTx" presStyleIdx="0" presStyleCnt="0">
        <dgm:presLayoutVars>
          <dgm:chMax val="1"/>
          <dgm:bulletEnabled val="1"/>
        </dgm:presLayoutVars>
      </dgm:prSet>
      <dgm:spPr/>
    </dgm:pt>
  </dgm:ptLst>
  <dgm:cxnLst>
    <dgm:cxn modelId="{98E63B00-1FF1-4AF6-944A-14FC99A002FB}" srcId="{1D0E4C2F-1F46-4405-B18B-326BC7076326}" destId="{D125609D-45F0-4207-88B4-7DE3F7041FDD}" srcOrd="1" destOrd="0" parTransId="{99A7CA18-F13F-44E9-AD03-2E22ED1D963A}" sibTransId="{B1ED9939-ADBD-406C-B5F6-3F22B44B55DE}"/>
    <dgm:cxn modelId="{03E12005-8BDE-493D-9879-41B2C46B2796}" type="presOf" srcId="{F80AD3CA-C539-4DF7-ABCB-59246C3D7F21}" destId="{1BC61AF3-1D6D-47E3-A144-3BBB31E3DBFC}" srcOrd="0" destOrd="0" presId="urn:microsoft.com/office/officeart/2005/8/layout/pyramid1"/>
    <dgm:cxn modelId="{BBA95D15-EFFD-409A-A768-34D2597CCB07}" type="presOf" srcId="{D125609D-45F0-4207-88B4-7DE3F7041FDD}" destId="{A1A6AF28-633C-4280-A9E8-69E963255699}" srcOrd="0" destOrd="0" presId="urn:microsoft.com/office/officeart/2005/8/layout/pyramid1"/>
    <dgm:cxn modelId="{796F4E16-12A9-4B8C-80BF-74F5B93CAFBC}" type="presOf" srcId="{D125609D-45F0-4207-88B4-7DE3F7041FDD}" destId="{6AFB1F4B-0A5D-4D1B-AF50-FBA84B343080}" srcOrd="1" destOrd="0" presId="urn:microsoft.com/office/officeart/2005/8/layout/pyramid1"/>
    <dgm:cxn modelId="{8B227239-37E7-45D1-835F-6FDC15D35B33}" type="presOf" srcId="{F5392E82-66C5-4A72-8A78-9D114BC7C9F0}" destId="{64129FF1-7A47-4C8A-8F2D-899A907AEDA8}" srcOrd="1" destOrd="0" presId="urn:microsoft.com/office/officeart/2005/8/layout/pyramid1"/>
    <dgm:cxn modelId="{A888863D-C0EF-4916-AEF4-EF1756F55EE2}" type="presOf" srcId="{1D0E4C2F-1F46-4405-B18B-326BC7076326}" destId="{28C0A14F-939A-4C26-8363-8AEC434B36B3}" srcOrd="0" destOrd="0" presId="urn:microsoft.com/office/officeart/2005/8/layout/pyramid1"/>
    <dgm:cxn modelId="{6358B245-DC76-49AE-AA82-20DD25981A49}" type="presOf" srcId="{F80AD3CA-C539-4DF7-ABCB-59246C3D7F21}" destId="{1DFA9A0E-1A90-4FCB-93A4-4350EA21A72F}" srcOrd="1" destOrd="0" presId="urn:microsoft.com/office/officeart/2005/8/layout/pyramid1"/>
    <dgm:cxn modelId="{1271B295-9CF0-4116-BF14-24886EBE5C6B}" srcId="{1D0E4C2F-1F46-4405-B18B-326BC7076326}" destId="{F5392E82-66C5-4A72-8A78-9D114BC7C9F0}" srcOrd="3" destOrd="0" parTransId="{012B933E-8717-40B8-8823-4230F26CDBC7}" sibTransId="{FA5CB4FF-AAE4-467B-8EDF-078A07AEACF3}"/>
    <dgm:cxn modelId="{BB29CBBB-D8E0-4203-A6A7-7F705EE82BB0}" srcId="{1D0E4C2F-1F46-4405-B18B-326BC7076326}" destId="{F80AD3CA-C539-4DF7-ABCB-59246C3D7F21}" srcOrd="2" destOrd="0" parTransId="{B3A638AA-3723-45DA-830C-8443E0231948}" sibTransId="{F420088E-4F01-4E2E-B835-124D6E0462CB}"/>
    <dgm:cxn modelId="{FA098CC1-4BBD-4EEE-96DC-B83839E435C9}" type="presOf" srcId="{1EFAFCF7-8E03-4C83-B70B-157C12960567}" destId="{C3D2CB47-A095-4E63-BA87-520A6CA651E6}" srcOrd="0" destOrd="0" presId="urn:microsoft.com/office/officeart/2005/8/layout/pyramid1"/>
    <dgm:cxn modelId="{9861D7C2-1404-4695-AD73-2F17598C6764}" type="presOf" srcId="{1EFAFCF7-8E03-4C83-B70B-157C12960567}" destId="{BB93A33B-23D3-40CB-B60D-D92616D2BBCF}" srcOrd="1" destOrd="0" presId="urn:microsoft.com/office/officeart/2005/8/layout/pyramid1"/>
    <dgm:cxn modelId="{9AA711D1-AB67-40F0-9260-7D5E993582C4}" type="presOf" srcId="{F5392E82-66C5-4A72-8A78-9D114BC7C9F0}" destId="{F73E1907-A3EC-449F-BE45-32DC80E07B17}" srcOrd="0" destOrd="0" presId="urn:microsoft.com/office/officeart/2005/8/layout/pyramid1"/>
    <dgm:cxn modelId="{DACB41FE-C4F7-479B-A209-1E29E940E616}" srcId="{1D0E4C2F-1F46-4405-B18B-326BC7076326}" destId="{1EFAFCF7-8E03-4C83-B70B-157C12960567}" srcOrd="0" destOrd="0" parTransId="{BD5E4BC3-0DED-4D8A-8B83-3A86DF9147CD}" sibTransId="{A93F9C5E-10A7-4B8B-90B4-3866E3D3C40E}"/>
    <dgm:cxn modelId="{55480493-9B5F-4089-AE6D-7185A0A9655E}" type="presParOf" srcId="{28C0A14F-939A-4C26-8363-8AEC434B36B3}" destId="{2329AA10-B470-4FAB-8961-803FE3EC49E8}" srcOrd="0" destOrd="0" presId="urn:microsoft.com/office/officeart/2005/8/layout/pyramid1"/>
    <dgm:cxn modelId="{D3204183-1BB7-4A98-8EE2-AF6CFB3C96A9}" type="presParOf" srcId="{2329AA10-B470-4FAB-8961-803FE3EC49E8}" destId="{C3D2CB47-A095-4E63-BA87-520A6CA651E6}" srcOrd="0" destOrd="0" presId="urn:microsoft.com/office/officeart/2005/8/layout/pyramid1"/>
    <dgm:cxn modelId="{195865F1-B370-49BA-B187-7F9EFBB96A08}" type="presParOf" srcId="{2329AA10-B470-4FAB-8961-803FE3EC49E8}" destId="{BB93A33B-23D3-40CB-B60D-D92616D2BBCF}" srcOrd="1" destOrd="0" presId="urn:microsoft.com/office/officeart/2005/8/layout/pyramid1"/>
    <dgm:cxn modelId="{BD7A32B5-0612-4B18-A4D5-26EFD1D8B2A8}" type="presParOf" srcId="{28C0A14F-939A-4C26-8363-8AEC434B36B3}" destId="{D9E21D68-010F-458E-A1EF-E9F0F31FDC4A}" srcOrd="1" destOrd="0" presId="urn:microsoft.com/office/officeart/2005/8/layout/pyramid1"/>
    <dgm:cxn modelId="{C06DB986-95E2-4D90-9647-049C8E464895}" type="presParOf" srcId="{D9E21D68-010F-458E-A1EF-E9F0F31FDC4A}" destId="{A1A6AF28-633C-4280-A9E8-69E963255699}" srcOrd="0" destOrd="0" presId="urn:microsoft.com/office/officeart/2005/8/layout/pyramid1"/>
    <dgm:cxn modelId="{0B90BAEA-65E8-4C8C-B757-37E3F6497607}" type="presParOf" srcId="{D9E21D68-010F-458E-A1EF-E9F0F31FDC4A}" destId="{6AFB1F4B-0A5D-4D1B-AF50-FBA84B343080}" srcOrd="1" destOrd="0" presId="urn:microsoft.com/office/officeart/2005/8/layout/pyramid1"/>
    <dgm:cxn modelId="{BAA5ABEF-9092-4F25-AFE0-4A6E2EFF61D0}" type="presParOf" srcId="{28C0A14F-939A-4C26-8363-8AEC434B36B3}" destId="{9F0D2A7F-D21F-4528-83C2-32FEFB73C61F}" srcOrd="2" destOrd="0" presId="urn:microsoft.com/office/officeart/2005/8/layout/pyramid1"/>
    <dgm:cxn modelId="{59230CFA-B6D8-4460-9DD8-90BC6375FC11}" type="presParOf" srcId="{9F0D2A7F-D21F-4528-83C2-32FEFB73C61F}" destId="{1BC61AF3-1D6D-47E3-A144-3BBB31E3DBFC}" srcOrd="0" destOrd="0" presId="urn:microsoft.com/office/officeart/2005/8/layout/pyramid1"/>
    <dgm:cxn modelId="{78839783-8EDB-4A56-81CB-E3A4544255A7}" type="presParOf" srcId="{9F0D2A7F-D21F-4528-83C2-32FEFB73C61F}" destId="{1DFA9A0E-1A90-4FCB-93A4-4350EA21A72F}" srcOrd="1" destOrd="0" presId="urn:microsoft.com/office/officeart/2005/8/layout/pyramid1"/>
    <dgm:cxn modelId="{F423FFA5-F5BE-4720-8310-D6494C1F1CC7}" type="presParOf" srcId="{28C0A14F-939A-4C26-8363-8AEC434B36B3}" destId="{B5D4C9C8-CE3E-4172-845B-491483A5F9B0}" srcOrd="3" destOrd="0" presId="urn:microsoft.com/office/officeart/2005/8/layout/pyramid1"/>
    <dgm:cxn modelId="{8C1B8519-97CB-47DB-9DC6-FC7CBF91B75B}" type="presParOf" srcId="{B5D4C9C8-CE3E-4172-845B-491483A5F9B0}" destId="{F73E1907-A3EC-449F-BE45-32DC80E07B17}" srcOrd="0" destOrd="0" presId="urn:microsoft.com/office/officeart/2005/8/layout/pyramid1"/>
    <dgm:cxn modelId="{CA6048FF-4C32-4540-9CC0-5E886D8F4CA4}" type="presParOf" srcId="{B5D4C9C8-CE3E-4172-845B-491483A5F9B0}" destId="{64129FF1-7A47-4C8A-8F2D-899A907AEDA8}" srcOrd="1" destOrd="0" presId="urn:microsoft.com/office/officeart/2005/8/layout/pyramid1"/>
  </dgm:cxnLst>
  <dgm:bg/>
  <dgm:whole>
    <a:ln w="57150"/>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244C581-27BE-40C5-B7EF-8C6544A4FE8C}"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en-US"/>
        </a:p>
      </dgm:t>
    </dgm:pt>
    <dgm:pt modelId="{D6921E16-853F-468E-93D2-DA4D1739D424}">
      <dgm:prSet custT="1"/>
      <dgm:spPr>
        <a:ln>
          <a:solidFill>
            <a:srgbClr val="09C3AA"/>
          </a:solidFill>
        </a:ln>
        <a:effectLst>
          <a:glow rad="101600">
            <a:schemeClr val="accent3">
              <a:satMod val="175000"/>
              <a:alpha val="40000"/>
            </a:schemeClr>
          </a:glow>
        </a:effectLst>
      </dgm:spPr>
      <dgm:t>
        <a:bodyPr/>
        <a:lstStyle/>
        <a:p>
          <a:pPr rtl="0"/>
          <a:r>
            <a:rPr lang="en-US" sz="1800" dirty="0">
              <a:solidFill>
                <a:schemeClr val="accent1"/>
              </a:solidFill>
            </a:rPr>
            <a:t>Establish and implement </a:t>
          </a:r>
          <a:r>
            <a:rPr lang="en-US" sz="1800" b="1" dirty="0">
              <a:solidFill>
                <a:schemeClr val="accent1"/>
              </a:solidFill>
            </a:rPr>
            <a:t>risk management system</a:t>
          </a:r>
        </a:p>
        <a:p>
          <a:pPr rtl="0"/>
          <a:r>
            <a:rPr lang="en-US" sz="1800" dirty="0">
              <a:solidFill>
                <a:schemeClr val="accent1"/>
              </a:solidFill>
            </a:rPr>
            <a:t>&amp;</a:t>
          </a:r>
        </a:p>
        <a:p>
          <a:pPr rtl="0"/>
          <a:r>
            <a:rPr lang="en-US" sz="1800" dirty="0">
              <a:solidFill>
                <a:schemeClr val="accent1"/>
              </a:solidFill>
            </a:rPr>
            <a:t>in light of the </a:t>
          </a:r>
          <a:r>
            <a:rPr lang="en-US" sz="1800" b="1" dirty="0">
              <a:solidFill>
                <a:schemeClr val="accent1"/>
              </a:solidFill>
            </a:rPr>
            <a:t>intended purpose </a:t>
          </a:r>
          <a:r>
            <a:rPr lang="en-US" sz="1800" dirty="0">
              <a:solidFill>
                <a:schemeClr val="accent1"/>
              </a:solidFill>
            </a:rPr>
            <a:t>of the AI system</a:t>
          </a:r>
        </a:p>
      </dgm:t>
    </dgm:pt>
    <dgm:pt modelId="{9371EF55-82F6-4490-8B03-EDA22C73122F}" type="parTrans" cxnId="{D8EC0DE2-AD6F-47FE-8C91-886463656EC4}">
      <dgm:prSet/>
      <dgm:spPr/>
      <dgm:t>
        <a:bodyPr/>
        <a:lstStyle/>
        <a:p>
          <a:endParaRPr lang="en-US"/>
        </a:p>
      </dgm:t>
    </dgm:pt>
    <dgm:pt modelId="{DB91BE8C-60EF-4EAC-B56F-6AB36FF4D3DC}" type="sibTrans" cxnId="{D8EC0DE2-AD6F-47FE-8C91-886463656EC4}">
      <dgm:prSet/>
      <dgm:spPr/>
      <dgm:t>
        <a:bodyPr/>
        <a:lstStyle/>
        <a:p>
          <a:endParaRPr lang="en-US"/>
        </a:p>
      </dgm:t>
    </dgm:pt>
    <dgm:pt modelId="{DA93F813-760C-4029-87EA-DDDD8CAE70BB}" type="pres">
      <dgm:prSet presAssocID="{2244C581-27BE-40C5-B7EF-8C6544A4FE8C}" presName="Name0" presStyleCnt="0">
        <dgm:presLayoutVars>
          <dgm:chMax val="7"/>
          <dgm:dir/>
          <dgm:animLvl val="lvl"/>
          <dgm:resizeHandles val="exact"/>
        </dgm:presLayoutVars>
      </dgm:prSet>
      <dgm:spPr/>
    </dgm:pt>
    <dgm:pt modelId="{C88959C3-DCE0-4A24-B2EC-F7C12684712C}" type="pres">
      <dgm:prSet presAssocID="{D6921E16-853F-468E-93D2-DA4D1739D424}" presName="circle1" presStyleLbl="node1" presStyleIdx="0" presStyleCnt="1" custScaleY="198448"/>
      <dgm:spPr>
        <a:solidFill>
          <a:schemeClr val="accent5">
            <a:lumMod val="20000"/>
            <a:lumOff val="80000"/>
          </a:schemeClr>
        </a:solidFill>
      </dgm:spPr>
    </dgm:pt>
    <dgm:pt modelId="{5BD4AD79-C13A-42B0-A0E8-0648F8FA2E9F}" type="pres">
      <dgm:prSet presAssocID="{D6921E16-853F-468E-93D2-DA4D1739D424}" presName="space" presStyleCnt="0"/>
      <dgm:spPr/>
    </dgm:pt>
    <dgm:pt modelId="{C590F77D-2930-435A-9794-CDCD6F7BC16E}" type="pres">
      <dgm:prSet presAssocID="{D6921E16-853F-468E-93D2-DA4D1739D424}" presName="rect1" presStyleLbl="alignAcc1" presStyleIdx="0" presStyleCnt="1" custScaleX="110118" custScaleY="337052" custLinFactNeighborX="-2529" custLinFactNeighborY="-7"/>
      <dgm:spPr/>
    </dgm:pt>
    <dgm:pt modelId="{2F62A07A-97E0-4B34-A148-95CD6A3C7679}" type="pres">
      <dgm:prSet presAssocID="{D6921E16-853F-468E-93D2-DA4D1739D424}" presName="rect1ParTxNoCh" presStyleLbl="alignAcc1" presStyleIdx="0" presStyleCnt="1">
        <dgm:presLayoutVars>
          <dgm:chMax val="1"/>
          <dgm:bulletEnabled val="1"/>
        </dgm:presLayoutVars>
      </dgm:prSet>
      <dgm:spPr/>
    </dgm:pt>
  </dgm:ptLst>
  <dgm:cxnLst>
    <dgm:cxn modelId="{D9F6A26A-5368-4463-A345-D47AA37E9DF5}" type="presOf" srcId="{2244C581-27BE-40C5-B7EF-8C6544A4FE8C}" destId="{DA93F813-760C-4029-87EA-DDDD8CAE70BB}" srcOrd="0" destOrd="0" presId="urn:microsoft.com/office/officeart/2005/8/layout/target3"/>
    <dgm:cxn modelId="{C76DBB90-DF09-4242-9400-31FBD81B5011}" type="presOf" srcId="{D6921E16-853F-468E-93D2-DA4D1739D424}" destId="{C590F77D-2930-435A-9794-CDCD6F7BC16E}" srcOrd="0" destOrd="0" presId="urn:microsoft.com/office/officeart/2005/8/layout/target3"/>
    <dgm:cxn modelId="{8AD316AF-4CA2-4024-B94C-2A94AE474B76}" type="presOf" srcId="{D6921E16-853F-468E-93D2-DA4D1739D424}" destId="{2F62A07A-97E0-4B34-A148-95CD6A3C7679}" srcOrd="1" destOrd="0" presId="urn:microsoft.com/office/officeart/2005/8/layout/target3"/>
    <dgm:cxn modelId="{D8EC0DE2-AD6F-47FE-8C91-886463656EC4}" srcId="{2244C581-27BE-40C5-B7EF-8C6544A4FE8C}" destId="{D6921E16-853F-468E-93D2-DA4D1739D424}" srcOrd="0" destOrd="0" parTransId="{9371EF55-82F6-4490-8B03-EDA22C73122F}" sibTransId="{DB91BE8C-60EF-4EAC-B56F-6AB36FF4D3DC}"/>
    <dgm:cxn modelId="{FCDE0B69-81D0-45F5-8790-BFB3A3C5970B}" type="presParOf" srcId="{DA93F813-760C-4029-87EA-DDDD8CAE70BB}" destId="{C88959C3-DCE0-4A24-B2EC-F7C12684712C}" srcOrd="0" destOrd="0" presId="urn:microsoft.com/office/officeart/2005/8/layout/target3"/>
    <dgm:cxn modelId="{82A813D7-30F0-4109-8FBE-9A301A452417}" type="presParOf" srcId="{DA93F813-760C-4029-87EA-DDDD8CAE70BB}" destId="{5BD4AD79-C13A-42B0-A0E8-0648F8FA2E9F}" srcOrd="1" destOrd="0" presId="urn:microsoft.com/office/officeart/2005/8/layout/target3"/>
    <dgm:cxn modelId="{354413CD-6FF4-4F10-AE0F-2BAEAD6FBA8B}" type="presParOf" srcId="{DA93F813-760C-4029-87EA-DDDD8CAE70BB}" destId="{C590F77D-2930-435A-9794-CDCD6F7BC16E}" srcOrd="2" destOrd="0" presId="urn:microsoft.com/office/officeart/2005/8/layout/target3"/>
    <dgm:cxn modelId="{0415DE6E-4B8A-4150-A12A-7B072896A4A8}" type="presParOf" srcId="{DA93F813-760C-4029-87EA-DDDD8CAE70BB}" destId="{2F62A07A-97E0-4B34-A148-95CD6A3C7679}"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D0E4C2F-1F46-4405-B18B-326BC7076326}" type="doc">
      <dgm:prSet loTypeId="urn:microsoft.com/office/officeart/2005/8/layout/pyramid1" loCatId="pyramid" qsTypeId="urn:microsoft.com/office/officeart/2005/8/quickstyle/simple1" qsCatId="simple" csTypeId="urn:microsoft.com/office/officeart/2005/8/colors/accent1_2" csCatId="accent1" phldr="1"/>
      <dgm:spPr/>
    </dgm:pt>
    <dgm:pt modelId="{1EFAFCF7-8E03-4C83-B70B-157C12960567}">
      <dgm:prSet phldrT="[Text]"/>
      <dgm:spPr>
        <a:solidFill>
          <a:schemeClr val="tx1">
            <a:lumMod val="20000"/>
            <a:lumOff val="80000"/>
          </a:schemeClr>
        </a:solidFill>
        <a:ln w="28575">
          <a:solidFill>
            <a:schemeClr val="bg1"/>
          </a:solidFill>
        </a:ln>
      </dgm:spPr>
      <dgm:t>
        <a:bodyPr/>
        <a:lstStyle/>
        <a:p>
          <a:r>
            <a:rPr lang="en-IE" dirty="0"/>
            <a:t> </a:t>
          </a:r>
          <a:endParaRPr lang="en-US" dirty="0"/>
        </a:p>
      </dgm:t>
    </dgm:pt>
    <dgm:pt modelId="{BD5E4BC3-0DED-4D8A-8B83-3A86DF9147CD}" type="parTrans" cxnId="{DACB41FE-C4F7-479B-A209-1E29E940E616}">
      <dgm:prSet/>
      <dgm:spPr/>
      <dgm:t>
        <a:bodyPr/>
        <a:lstStyle/>
        <a:p>
          <a:endParaRPr lang="en-US"/>
        </a:p>
      </dgm:t>
    </dgm:pt>
    <dgm:pt modelId="{A93F9C5E-10A7-4B8B-90B4-3866E3D3C40E}" type="sibTrans" cxnId="{DACB41FE-C4F7-479B-A209-1E29E940E616}">
      <dgm:prSet/>
      <dgm:spPr/>
      <dgm:t>
        <a:bodyPr/>
        <a:lstStyle/>
        <a:p>
          <a:endParaRPr lang="en-US"/>
        </a:p>
      </dgm:t>
    </dgm:pt>
    <dgm:pt modelId="{D125609D-45F0-4207-88B4-7DE3F7041FDD}">
      <dgm:prSet phldrT="[Text]"/>
      <dgm:spPr>
        <a:solidFill>
          <a:srgbClr val="ED8D2F"/>
        </a:solidFill>
        <a:ln w="28575">
          <a:solidFill>
            <a:schemeClr val="bg1"/>
          </a:solidFill>
        </a:ln>
      </dgm:spPr>
      <dgm:t>
        <a:bodyPr/>
        <a:lstStyle/>
        <a:p>
          <a:r>
            <a:rPr lang="en-IE" dirty="0"/>
            <a:t> </a:t>
          </a:r>
          <a:endParaRPr lang="en-US" dirty="0"/>
        </a:p>
      </dgm:t>
    </dgm:pt>
    <dgm:pt modelId="{99A7CA18-F13F-44E9-AD03-2E22ED1D963A}" type="parTrans" cxnId="{98E63B00-1FF1-4AF6-944A-14FC99A002FB}">
      <dgm:prSet/>
      <dgm:spPr/>
      <dgm:t>
        <a:bodyPr/>
        <a:lstStyle/>
        <a:p>
          <a:endParaRPr lang="en-US"/>
        </a:p>
      </dgm:t>
    </dgm:pt>
    <dgm:pt modelId="{B1ED9939-ADBD-406C-B5F6-3F22B44B55DE}" type="sibTrans" cxnId="{98E63B00-1FF1-4AF6-944A-14FC99A002FB}">
      <dgm:prSet/>
      <dgm:spPr/>
      <dgm:t>
        <a:bodyPr/>
        <a:lstStyle/>
        <a:p>
          <a:endParaRPr lang="en-US"/>
        </a:p>
      </dgm:t>
    </dgm:pt>
    <dgm:pt modelId="{F5392E82-66C5-4A72-8A78-9D114BC7C9F0}">
      <dgm:prSet phldrT="[Text]"/>
      <dgm:spPr>
        <a:solidFill>
          <a:schemeClr val="tx1">
            <a:lumMod val="20000"/>
            <a:lumOff val="80000"/>
          </a:schemeClr>
        </a:solidFill>
        <a:ln w="28575">
          <a:solidFill>
            <a:schemeClr val="bg1"/>
          </a:solidFill>
        </a:ln>
      </dgm:spPr>
      <dgm:t>
        <a:bodyPr/>
        <a:lstStyle/>
        <a:p>
          <a:r>
            <a:rPr lang="en-IE" dirty="0"/>
            <a:t> </a:t>
          </a:r>
          <a:endParaRPr lang="en-US" dirty="0"/>
        </a:p>
      </dgm:t>
    </dgm:pt>
    <dgm:pt modelId="{012B933E-8717-40B8-8823-4230F26CDBC7}" type="parTrans" cxnId="{1271B295-9CF0-4116-BF14-24886EBE5C6B}">
      <dgm:prSet/>
      <dgm:spPr/>
      <dgm:t>
        <a:bodyPr/>
        <a:lstStyle/>
        <a:p>
          <a:endParaRPr lang="en-US"/>
        </a:p>
      </dgm:t>
    </dgm:pt>
    <dgm:pt modelId="{FA5CB4FF-AAE4-467B-8EDF-078A07AEACF3}" type="sibTrans" cxnId="{1271B295-9CF0-4116-BF14-24886EBE5C6B}">
      <dgm:prSet/>
      <dgm:spPr/>
      <dgm:t>
        <a:bodyPr/>
        <a:lstStyle/>
        <a:p>
          <a:endParaRPr lang="en-US"/>
        </a:p>
      </dgm:t>
    </dgm:pt>
    <dgm:pt modelId="{F80AD3CA-C539-4DF7-ABCB-59246C3D7F21}">
      <dgm:prSet/>
      <dgm:spPr>
        <a:solidFill>
          <a:schemeClr val="tx1">
            <a:lumMod val="20000"/>
            <a:lumOff val="80000"/>
          </a:schemeClr>
        </a:solidFill>
        <a:ln w="28575">
          <a:solidFill>
            <a:schemeClr val="bg1"/>
          </a:solidFill>
        </a:ln>
      </dgm:spPr>
      <dgm:t>
        <a:bodyPr/>
        <a:lstStyle/>
        <a:p>
          <a:endParaRPr lang="en-US"/>
        </a:p>
      </dgm:t>
    </dgm:pt>
    <dgm:pt modelId="{B3A638AA-3723-45DA-830C-8443E0231948}" type="parTrans" cxnId="{BB29CBBB-D8E0-4203-A6A7-7F705EE82BB0}">
      <dgm:prSet/>
      <dgm:spPr/>
      <dgm:t>
        <a:bodyPr/>
        <a:lstStyle/>
        <a:p>
          <a:endParaRPr lang="en-US"/>
        </a:p>
      </dgm:t>
    </dgm:pt>
    <dgm:pt modelId="{F420088E-4F01-4E2E-B835-124D6E0462CB}" type="sibTrans" cxnId="{BB29CBBB-D8E0-4203-A6A7-7F705EE82BB0}">
      <dgm:prSet/>
      <dgm:spPr/>
      <dgm:t>
        <a:bodyPr/>
        <a:lstStyle/>
        <a:p>
          <a:endParaRPr lang="en-US"/>
        </a:p>
      </dgm:t>
    </dgm:pt>
    <dgm:pt modelId="{28C0A14F-939A-4C26-8363-8AEC434B36B3}" type="pres">
      <dgm:prSet presAssocID="{1D0E4C2F-1F46-4405-B18B-326BC7076326}" presName="Name0" presStyleCnt="0">
        <dgm:presLayoutVars>
          <dgm:dir/>
          <dgm:animLvl val="lvl"/>
          <dgm:resizeHandles val="exact"/>
        </dgm:presLayoutVars>
      </dgm:prSet>
      <dgm:spPr/>
    </dgm:pt>
    <dgm:pt modelId="{2329AA10-B470-4FAB-8961-803FE3EC49E8}" type="pres">
      <dgm:prSet presAssocID="{1EFAFCF7-8E03-4C83-B70B-157C12960567}" presName="Name8" presStyleCnt="0"/>
      <dgm:spPr/>
    </dgm:pt>
    <dgm:pt modelId="{C3D2CB47-A095-4E63-BA87-520A6CA651E6}" type="pres">
      <dgm:prSet presAssocID="{1EFAFCF7-8E03-4C83-B70B-157C12960567}" presName="level" presStyleLbl="node1" presStyleIdx="0" presStyleCnt="4">
        <dgm:presLayoutVars>
          <dgm:chMax val="1"/>
          <dgm:bulletEnabled val="1"/>
        </dgm:presLayoutVars>
      </dgm:prSet>
      <dgm:spPr/>
    </dgm:pt>
    <dgm:pt modelId="{BB93A33B-23D3-40CB-B60D-D92616D2BBCF}" type="pres">
      <dgm:prSet presAssocID="{1EFAFCF7-8E03-4C83-B70B-157C12960567}" presName="levelTx" presStyleLbl="revTx" presStyleIdx="0" presStyleCnt="0">
        <dgm:presLayoutVars>
          <dgm:chMax val="1"/>
          <dgm:bulletEnabled val="1"/>
        </dgm:presLayoutVars>
      </dgm:prSet>
      <dgm:spPr/>
    </dgm:pt>
    <dgm:pt modelId="{D9E21D68-010F-458E-A1EF-E9F0F31FDC4A}" type="pres">
      <dgm:prSet presAssocID="{D125609D-45F0-4207-88B4-7DE3F7041FDD}" presName="Name8" presStyleCnt="0"/>
      <dgm:spPr/>
    </dgm:pt>
    <dgm:pt modelId="{A1A6AF28-633C-4280-A9E8-69E963255699}" type="pres">
      <dgm:prSet presAssocID="{D125609D-45F0-4207-88B4-7DE3F7041FDD}" presName="level" presStyleLbl="node1" presStyleIdx="1" presStyleCnt="4">
        <dgm:presLayoutVars>
          <dgm:chMax val="1"/>
          <dgm:bulletEnabled val="1"/>
        </dgm:presLayoutVars>
      </dgm:prSet>
      <dgm:spPr/>
    </dgm:pt>
    <dgm:pt modelId="{6AFB1F4B-0A5D-4D1B-AF50-FBA84B343080}" type="pres">
      <dgm:prSet presAssocID="{D125609D-45F0-4207-88B4-7DE3F7041FDD}" presName="levelTx" presStyleLbl="revTx" presStyleIdx="0" presStyleCnt="0">
        <dgm:presLayoutVars>
          <dgm:chMax val="1"/>
          <dgm:bulletEnabled val="1"/>
        </dgm:presLayoutVars>
      </dgm:prSet>
      <dgm:spPr/>
    </dgm:pt>
    <dgm:pt modelId="{9F0D2A7F-D21F-4528-83C2-32FEFB73C61F}" type="pres">
      <dgm:prSet presAssocID="{F80AD3CA-C539-4DF7-ABCB-59246C3D7F21}" presName="Name8" presStyleCnt="0"/>
      <dgm:spPr/>
    </dgm:pt>
    <dgm:pt modelId="{1BC61AF3-1D6D-47E3-A144-3BBB31E3DBFC}" type="pres">
      <dgm:prSet presAssocID="{F80AD3CA-C539-4DF7-ABCB-59246C3D7F21}" presName="level" presStyleLbl="node1" presStyleIdx="2" presStyleCnt="4">
        <dgm:presLayoutVars>
          <dgm:chMax val="1"/>
          <dgm:bulletEnabled val="1"/>
        </dgm:presLayoutVars>
      </dgm:prSet>
      <dgm:spPr/>
    </dgm:pt>
    <dgm:pt modelId="{1DFA9A0E-1A90-4FCB-93A4-4350EA21A72F}" type="pres">
      <dgm:prSet presAssocID="{F80AD3CA-C539-4DF7-ABCB-59246C3D7F21}" presName="levelTx" presStyleLbl="revTx" presStyleIdx="0" presStyleCnt="0">
        <dgm:presLayoutVars>
          <dgm:chMax val="1"/>
          <dgm:bulletEnabled val="1"/>
        </dgm:presLayoutVars>
      </dgm:prSet>
      <dgm:spPr/>
    </dgm:pt>
    <dgm:pt modelId="{B5D4C9C8-CE3E-4172-845B-491483A5F9B0}" type="pres">
      <dgm:prSet presAssocID="{F5392E82-66C5-4A72-8A78-9D114BC7C9F0}" presName="Name8" presStyleCnt="0"/>
      <dgm:spPr/>
    </dgm:pt>
    <dgm:pt modelId="{F73E1907-A3EC-449F-BE45-32DC80E07B17}" type="pres">
      <dgm:prSet presAssocID="{F5392E82-66C5-4A72-8A78-9D114BC7C9F0}" presName="level" presStyleLbl="node1" presStyleIdx="3" presStyleCnt="4">
        <dgm:presLayoutVars>
          <dgm:chMax val="1"/>
          <dgm:bulletEnabled val="1"/>
        </dgm:presLayoutVars>
      </dgm:prSet>
      <dgm:spPr/>
    </dgm:pt>
    <dgm:pt modelId="{64129FF1-7A47-4C8A-8F2D-899A907AEDA8}" type="pres">
      <dgm:prSet presAssocID="{F5392E82-66C5-4A72-8A78-9D114BC7C9F0}" presName="levelTx" presStyleLbl="revTx" presStyleIdx="0" presStyleCnt="0">
        <dgm:presLayoutVars>
          <dgm:chMax val="1"/>
          <dgm:bulletEnabled val="1"/>
        </dgm:presLayoutVars>
      </dgm:prSet>
      <dgm:spPr/>
    </dgm:pt>
  </dgm:ptLst>
  <dgm:cxnLst>
    <dgm:cxn modelId="{98E63B00-1FF1-4AF6-944A-14FC99A002FB}" srcId="{1D0E4C2F-1F46-4405-B18B-326BC7076326}" destId="{D125609D-45F0-4207-88B4-7DE3F7041FDD}" srcOrd="1" destOrd="0" parTransId="{99A7CA18-F13F-44E9-AD03-2E22ED1D963A}" sibTransId="{B1ED9939-ADBD-406C-B5F6-3F22B44B55DE}"/>
    <dgm:cxn modelId="{03E12005-8BDE-493D-9879-41B2C46B2796}" type="presOf" srcId="{F80AD3CA-C539-4DF7-ABCB-59246C3D7F21}" destId="{1BC61AF3-1D6D-47E3-A144-3BBB31E3DBFC}" srcOrd="0" destOrd="0" presId="urn:microsoft.com/office/officeart/2005/8/layout/pyramid1"/>
    <dgm:cxn modelId="{BBA95D15-EFFD-409A-A768-34D2597CCB07}" type="presOf" srcId="{D125609D-45F0-4207-88B4-7DE3F7041FDD}" destId="{A1A6AF28-633C-4280-A9E8-69E963255699}" srcOrd="0" destOrd="0" presId="urn:microsoft.com/office/officeart/2005/8/layout/pyramid1"/>
    <dgm:cxn modelId="{796F4E16-12A9-4B8C-80BF-74F5B93CAFBC}" type="presOf" srcId="{D125609D-45F0-4207-88B4-7DE3F7041FDD}" destId="{6AFB1F4B-0A5D-4D1B-AF50-FBA84B343080}" srcOrd="1" destOrd="0" presId="urn:microsoft.com/office/officeart/2005/8/layout/pyramid1"/>
    <dgm:cxn modelId="{8B227239-37E7-45D1-835F-6FDC15D35B33}" type="presOf" srcId="{F5392E82-66C5-4A72-8A78-9D114BC7C9F0}" destId="{64129FF1-7A47-4C8A-8F2D-899A907AEDA8}" srcOrd="1" destOrd="0" presId="urn:microsoft.com/office/officeart/2005/8/layout/pyramid1"/>
    <dgm:cxn modelId="{A888863D-C0EF-4916-AEF4-EF1756F55EE2}" type="presOf" srcId="{1D0E4C2F-1F46-4405-B18B-326BC7076326}" destId="{28C0A14F-939A-4C26-8363-8AEC434B36B3}" srcOrd="0" destOrd="0" presId="urn:microsoft.com/office/officeart/2005/8/layout/pyramid1"/>
    <dgm:cxn modelId="{6358B245-DC76-49AE-AA82-20DD25981A49}" type="presOf" srcId="{F80AD3CA-C539-4DF7-ABCB-59246C3D7F21}" destId="{1DFA9A0E-1A90-4FCB-93A4-4350EA21A72F}" srcOrd="1" destOrd="0" presId="urn:microsoft.com/office/officeart/2005/8/layout/pyramid1"/>
    <dgm:cxn modelId="{1271B295-9CF0-4116-BF14-24886EBE5C6B}" srcId="{1D0E4C2F-1F46-4405-B18B-326BC7076326}" destId="{F5392E82-66C5-4A72-8A78-9D114BC7C9F0}" srcOrd="3" destOrd="0" parTransId="{012B933E-8717-40B8-8823-4230F26CDBC7}" sibTransId="{FA5CB4FF-AAE4-467B-8EDF-078A07AEACF3}"/>
    <dgm:cxn modelId="{BB29CBBB-D8E0-4203-A6A7-7F705EE82BB0}" srcId="{1D0E4C2F-1F46-4405-B18B-326BC7076326}" destId="{F80AD3CA-C539-4DF7-ABCB-59246C3D7F21}" srcOrd="2" destOrd="0" parTransId="{B3A638AA-3723-45DA-830C-8443E0231948}" sibTransId="{F420088E-4F01-4E2E-B835-124D6E0462CB}"/>
    <dgm:cxn modelId="{FA098CC1-4BBD-4EEE-96DC-B83839E435C9}" type="presOf" srcId="{1EFAFCF7-8E03-4C83-B70B-157C12960567}" destId="{C3D2CB47-A095-4E63-BA87-520A6CA651E6}" srcOrd="0" destOrd="0" presId="urn:microsoft.com/office/officeart/2005/8/layout/pyramid1"/>
    <dgm:cxn modelId="{9861D7C2-1404-4695-AD73-2F17598C6764}" type="presOf" srcId="{1EFAFCF7-8E03-4C83-B70B-157C12960567}" destId="{BB93A33B-23D3-40CB-B60D-D92616D2BBCF}" srcOrd="1" destOrd="0" presId="urn:microsoft.com/office/officeart/2005/8/layout/pyramid1"/>
    <dgm:cxn modelId="{9AA711D1-AB67-40F0-9260-7D5E993582C4}" type="presOf" srcId="{F5392E82-66C5-4A72-8A78-9D114BC7C9F0}" destId="{F73E1907-A3EC-449F-BE45-32DC80E07B17}" srcOrd="0" destOrd="0" presId="urn:microsoft.com/office/officeart/2005/8/layout/pyramid1"/>
    <dgm:cxn modelId="{DACB41FE-C4F7-479B-A209-1E29E940E616}" srcId="{1D0E4C2F-1F46-4405-B18B-326BC7076326}" destId="{1EFAFCF7-8E03-4C83-B70B-157C12960567}" srcOrd="0" destOrd="0" parTransId="{BD5E4BC3-0DED-4D8A-8B83-3A86DF9147CD}" sibTransId="{A93F9C5E-10A7-4B8B-90B4-3866E3D3C40E}"/>
    <dgm:cxn modelId="{55480493-9B5F-4089-AE6D-7185A0A9655E}" type="presParOf" srcId="{28C0A14F-939A-4C26-8363-8AEC434B36B3}" destId="{2329AA10-B470-4FAB-8961-803FE3EC49E8}" srcOrd="0" destOrd="0" presId="urn:microsoft.com/office/officeart/2005/8/layout/pyramid1"/>
    <dgm:cxn modelId="{D3204183-1BB7-4A98-8EE2-AF6CFB3C96A9}" type="presParOf" srcId="{2329AA10-B470-4FAB-8961-803FE3EC49E8}" destId="{C3D2CB47-A095-4E63-BA87-520A6CA651E6}" srcOrd="0" destOrd="0" presId="urn:microsoft.com/office/officeart/2005/8/layout/pyramid1"/>
    <dgm:cxn modelId="{195865F1-B370-49BA-B187-7F9EFBB96A08}" type="presParOf" srcId="{2329AA10-B470-4FAB-8961-803FE3EC49E8}" destId="{BB93A33B-23D3-40CB-B60D-D92616D2BBCF}" srcOrd="1" destOrd="0" presId="urn:microsoft.com/office/officeart/2005/8/layout/pyramid1"/>
    <dgm:cxn modelId="{BD7A32B5-0612-4B18-A4D5-26EFD1D8B2A8}" type="presParOf" srcId="{28C0A14F-939A-4C26-8363-8AEC434B36B3}" destId="{D9E21D68-010F-458E-A1EF-E9F0F31FDC4A}" srcOrd="1" destOrd="0" presId="urn:microsoft.com/office/officeart/2005/8/layout/pyramid1"/>
    <dgm:cxn modelId="{C06DB986-95E2-4D90-9647-049C8E464895}" type="presParOf" srcId="{D9E21D68-010F-458E-A1EF-E9F0F31FDC4A}" destId="{A1A6AF28-633C-4280-A9E8-69E963255699}" srcOrd="0" destOrd="0" presId="urn:microsoft.com/office/officeart/2005/8/layout/pyramid1"/>
    <dgm:cxn modelId="{0B90BAEA-65E8-4C8C-B757-37E3F6497607}" type="presParOf" srcId="{D9E21D68-010F-458E-A1EF-E9F0F31FDC4A}" destId="{6AFB1F4B-0A5D-4D1B-AF50-FBA84B343080}" srcOrd="1" destOrd="0" presId="urn:microsoft.com/office/officeart/2005/8/layout/pyramid1"/>
    <dgm:cxn modelId="{BAA5ABEF-9092-4F25-AFE0-4A6E2EFF61D0}" type="presParOf" srcId="{28C0A14F-939A-4C26-8363-8AEC434B36B3}" destId="{9F0D2A7F-D21F-4528-83C2-32FEFB73C61F}" srcOrd="2" destOrd="0" presId="urn:microsoft.com/office/officeart/2005/8/layout/pyramid1"/>
    <dgm:cxn modelId="{59230CFA-B6D8-4460-9DD8-90BC6375FC11}" type="presParOf" srcId="{9F0D2A7F-D21F-4528-83C2-32FEFB73C61F}" destId="{1BC61AF3-1D6D-47E3-A144-3BBB31E3DBFC}" srcOrd="0" destOrd="0" presId="urn:microsoft.com/office/officeart/2005/8/layout/pyramid1"/>
    <dgm:cxn modelId="{78839783-8EDB-4A56-81CB-E3A4544255A7}" type="presParOf" srcId="{9F0D2A7F-D21F-4528-83C2-32FEFB73C61F}" destId="{1DFA9A0E-1A90-4FCB-93A4-4350EA21A72F}" srcOrd="1" destOrd="0" presId="urn:microsoft.com/office/officeart/2005/8/layout/pyramid1"/>
    <dgm:cxn modelId="{F423FFA5-F5BE-4720-8310-D6494C1F1CC7}" type="presParOf" srcId="{28C0A14F-939A-4C26-8363-8AEC434B36B3}" destId="{B5D4C9C8-CE3E-4172-845B-491483A5F9B0}" srcOrd="3" destOrd="0" presId="urn:microsoft.com/office/officeart/2005/8/layout/pyramid1"/>
    <dgm:cxn modelId="{8C1B8519-97CB-47DB-9DC6-FC7CBF91B75B}" type="presParOf" srcId="{B5D4C9C8-CE3E-4172-845B-491483A5F9B0}" destId="{F73E1907-A3EC-449F-BE45-32DC80E07B17}" srcOrd="0" destOrd="0" presId="urn:microsoft.com/office/officeart/2005/8/layout/pyramid1"/>
    <dgm:cxn modelId="{CA6048FF-4C32-4540-9CC0-5E886D8F4CA4}" type="presParOf" srcId="{B5D4C9C8-CE3E-4172-845B-491483A5F9B0}" destId="{64129FF1-7A47-4C8A-8F2D-899A907AEDA8}" srcOrd="1" destOrd="0" presId="urn:microsoft.com/office/officeart/2005/8/layout/pyramid1"/>
  </dgm:cxnLst>
  <dgm:bg/>
  <dgm:whole>
    <a:ln w="57150"/>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D0E4C2F-1F46-4405-B18B-326BC7076326}" type="doc">
      <dgm:prSet loTypeId="urn:microsoft.com/office/officeart/2005/8/layout/pyramid1" loCatId="pyramid" qsTypeId="urn:microsoft.com/office/officeart/2005/8/quickstyle/simple1" qsCatId="simple" csTypeId="urn:microsoft.com/office/officeart/2005/8/colors/accent1_2" csCatId="accent1" phldr="1"/>
      <dgm:spPr/>
    </dgm:pt>
    <dgm:pt modelId="{1EFAFCF7-8E03-4C83-B70B-157C12960567}">
      <dgm:prSet phldrT="[Text]"/>
      <dgm:spPr>
        <a:solidFill>
          <a:schemeClr val="tx1">
            <a:lumMod val="20000"/>
            <a:lumOff val="80000"/>
          </a:schemeClr>
        </a:solidFill>
        <a:ln w="28575">
          <a:solidFill>
            <a:schemeClr val="bg1"/>
          </a:solidFill>
        </a:ln>
      </dgm:spPr>
      <dgm:t>
        <a:bodyPr/>
        <a:lstStyle/>
        <a:p>
          <a:r>
            <a:rPr lang="en-IE" dirty="0"/>
            <a:t> </a:t>
          </a:r>
          <a:endParaRPr lang="en-US" dirty="0"/>
        </a:p>
      </dgm:t>
    </dgm:pt>
    <dgm:pt modelId="{BD5E4BC3-0DED-4D8A-8B83-3A86DF9147CD}" type="parTrans" cxnId="{DACB41FE-C4F7-479B-A209-1E29E940E616}">
      <dgm:prSet/>
      <dgm:spPr/>
      <dgm:t>
        <a:bodyPr/>
        <a:lstStyle/>
        <a:p>
          <a:endParaRPr lang="en-US"/>
        </a:p>
      </dgm:t>
    </dgm:pt>
    <dgm:pt modelId="{A93F9C5E-10A7-4B8B-90B4-3866E3D3C40E}" type="sibTrans" cxnId="{DACB41FE-C4F7-479B-A209-1E29E940E616}">
      <dgm:prSet/>
      <dgm:spPr/>
      <dgm:t>
        <a:bodyPr/>
        <a:lstStyle/>
        <a:p>
          <a:endParaRPr lang="en-US"/>
        </a:p>
      </dgm:t>
    </dgm:pt>
    <dgm:pt modelId="{D125609D-45F0-4207-88B4-7DE3F7041FDD}">
      <dgm:prSet phldrT="[Text]"/>
      <dgm:spPr>
        <a:solidFill>
          <a:srgbClr val="ED8D2F"/>
        </a:solidFill>
        <a:ln w="28575">
          <a:solidFill>
            <a:schemeClr val="bg1"/>
          </a:solidFill>
        </a:ln>
      </dgm:spPr>
      <dgm:t>
        <a:bodyPr/>
        <a:lstStyle/>
        <a:p>
          <a:r>
            <a:rPr lang="en-IE" dirty="0"/>
            <a:t> </a:t>
          </a:r>
          <a:endParaRPr lang="en-US" dirty="0"/>
        </a:p>
      </dgm:t>
    </dgm:pt>
    <dgm:pt modelId="{99A7CA18-F13F-44E9-AD03-2E22ED1D963A}" type="parTrans" cxnId="{98E63B00-1FF1-4AF6-944A-14FC99A002FB}">
      <dgm:prSet/>
      <dgm:spPr/>
      <dgm:t>
        <a:bodyPr/>
        <a:lstStyle/>
        <a:p>
          <a:endParaRPr lang="en-US"/>
        </a:p>
      </dgm:t>
    </dgm:pt>
    <dgm:pt modelId="{B1ED9939-ADBD-406C-B5F6-3F22B44B55DE}" type="sibTrans" cxnId="{98E63B00-1FF1-4AF6-944A-14FC99A002FB}">
      <dgm:prSet/>
      <dgm:spPr/>
      <dgm:t>
        <a:bodyPr/>
        <a:lstStyle/>
        <a:p>
          <a:endParaRPr lang="en-US"/>
        </a:p>
      </dgm:t>
    </dgm:pt>
    <dgm:pt modelId="{F5392E82-66C5-4A72-8A78-9D114BC7C9F0}">
      <dgm:prSet phldrT="[Text]"/>
      <dgm:spPr>
        <a:solidFill>
          <a:schemeClr val="tx1">
            <a:lumMod val="20000"/>
            <a:lumOff val="80000"/>
          </a:schemeClr>
        </a:solidFill>
        <a:ln w="28575">
          <a:solidFill>
            <a:schemeClr val="bg1"/>
          </a:solidFill>
        </a:ln>
      </dgm:spPr>
      <dgm:t>
        <a:bodyPr/>
        <a:lstStyle/>
        <a:p>
          <a:r>
            <a:rPr lang="en-IE" dirty="0"/>
            <a:t> </a:t>
          </a:r>
          <a:endParaRPr lang="en-US" dirty="0"/>
        </a:p>
      </dgm:t>
    </dgm:pt>
    <dgm:pt modelId="{012B933E-8717-40B8-8823-4230F26CDBC7}" type="parTrans" cxnId="{1271B295-9CF0-4116-BF14-24886EBE5C6B}">
      <dgm:prSet/>
      <dgm:spPr/>
      <dgm:t>
        <a:bodyPr/>
        <a:lstStyle/>
        <a:p>
          <a:endParaRPr lang="en-US"/>
        </a:p>
      </dgm:t>
    </dgm:pt>
    <dgm:pt modelId="{FA5CB4FF-AAE4-467B-8EDF-078A07AEACF3}" type="sibTrans" cxnId="{1271B295-9CF0-4116-BF14-24886EBE5C6B}">
      <dgm:prSet/>
      <dgm:spPr/>
      <dgm:t>
        <a:bodyPr/>
        <a:lstStyle/>
        <a:p>
          <a:endParaRPr lang="en-US"/>
        </a:p>
      </dgm:t>
    </dgm:pt>
    <dgm:pt modelId="{F80AD3CA-C539-4DF7-ABCB-59246C3D7F21}">
      <dgm:prSet/>
      <dgm:spPr>
        <a:solidFill>
          <a:schemeClr val="tx1">
            <a:lumMod val="20000"/>
            <a:lumOff val="80000"/>
          </a:schemeClr>
        </a:solidFill>
        <a:ln w="28575">
          <a:solidFill>
            <a:schemeClr val="bg1"/>
          </a:solidFill>
        </a:ln>
      </dgm:spPr>
      <dgm:t>
        <a:bodyPr/>
        <a:lstStyle/>
        <a:p>
          <a:endParaRPr lang="en-US"/>
        </a:p>
      </dgm:t>
    </dgm:pt>
    <dgm:pt modelId="{B3A638AA-3723-45DA-830C-8443E0231948}" type="parTrans" cxnId="{BB29CBBB-D8E0-4203-A6A7-7F705EE82BB0}">
      <dgm:prSet/>
      <dgm:spPr/>
      <dgm:t>
        <a:bodyPr/>
        <a:lstStyle/>
        <a:p>
          <a:endParaRPr lang="en-US"/>
        </a:p>
      </dgm:t>
    </dgm:pt>
    <dgm:pt modelId="{F420088E-4F01-4E2E-B835-124D6E0462CB}" type="sibTrans" cxnId="{BB29CBBB-D8E0-4203-A6A7-7F705EE82BB0}">
      <dgm:prSet/>
      <dgm:spPr/>
      <dgm:t>
        <a:bodyPr/>
        <a:lstStyle/>
        <a:p>
          <a:endParaRPr lang="en-US"/>
        </a:p>
      </dgm:t>
    </dgm:pt>
    <dgm:pt modelId="{28C0A14F-939A-4C26-8363-8AEC434B36B3}" type="pres">
      <dgm:prSet presAssocID="{1D0E4C2F-1F46-4405-B18B-326BC7076326}" presName="Name0" presStyleCnt="0">
        <dgm:presLayoutVars>
          <dgm:dir/>
          <dgm:animLvl val="lvl"/>
          <dgm:resizeHandles val="exact"/>
        </dgm:presLayoutVars>
      </dgm:prSet>
      <dgm:spPr/>
    </dgm:pt>
    <dgm:pt modelId="{2329AA10-B470-4FAB-8961-803FE3EC49E8}" type="pres">
      <dgm:prSet presAssocID="{1EFAFCF7-8E03-4C83-B70B-157C12960567}" presName="Name8" presStyleCnt="0"/>
      <dgm:spPr/>
    </dgm:pt>
    <dgm:pt modelId="{C3D2CB47-A095-4E63-BA87-520A6CA651E6}" type="pres">
      <dgm:prSet presAssocID="{1EFAFCF7-8E03-4C83-B70B-157C12960567}" presName="level" presStyleLbl="node1" presStyleIdx="0" presStyleCnt="4">
        <dgm:presLayoutVars>
          <dgm:chMax val="1"/>
          <dgm:bulletEnabled val="1"/>
        </dgm:presLayoutVars>
      </dgm:prSet>
      <dgm:spPr/>
    </dgm:pt>
    <dgm:pt modelId="{BB93A33B-23D3-40CB-B60D-D92616D2BBCF}" type="pres">
      <dgm:prSet presAssocID="{1EFAFCF7-8E03-4C83-B70B-157C12960567}" presName="levelTx" presStyleLbl="revTx" presStyleIdx="0" presStyleCnt="0">
        <dgm:presLayoutVars>
          <dgm:chMax val="1"/>
          <dgm:bulletEnabled val="1"/>
        </dgm:presLayoutVars>
      </dgm:prSet>
      <dgm:spPr/>
    </dgm:pt>
    <dgm:pt modelId="{D9E21D68-010F-458E-A1EF-E9F0F31FDC4A}" type="pres">
      <dgm:prSet presAssocID="{D125609D-45F0-4207-88B4-7DE3F7041FDD}" presName="Name8" presStyleCnt="0"/>
      <dgm:spPr/>
    </dgm:pt>
    <dgm:pt modelId="{A1A6AF28-633C-4280-A9E8-69E963255699}" type="pres">
      <dgm:prSet presAssocID="{D125609D-45F0-4207-88B4-7DE3F7041FDD}" presName="level" presStyleLbl="node1" presStyleIdx="1" presStyleCnt="4">
        <dgm:presLayoutVars>
          <dgm:chMax val="1"/>
          <dgm:bulletEnabled val="1"/>
        </dgm:presLayoutVars>
      </dgm:prSet>
      <dgm:spPr/>
    </dgm:pt>
    <dgm:pt modelId="{6AFB1F4B-0A5D-4D1B-AF50-FBA84B343080}" type="pres">
      <dgm:prSet presAssocID="{D125609D-45F0-4207-88B4-7DE3F7041FDD}" presName="levelTx" presStyleLbl="revTx" presStyleIdx="0" presStyleCnt="0">
        <dgm:presLayoutVars>
          <dgm:chMax val="1"/>
          <dgm:bulletEnabled val="1"/>
        </dgm:presLayoutVars>
      </dgm:prSet>
      <dgm:spPr/>
    </dgm:pt>
    <dgm:pt modelId="{9F0D2A7F-D21F-4528-83C2-32FEFB73C61F}" type="pres">
      <dgm:prSet presAssocID="{F80AD3CA-C539-4DF7-ABCB-59246C3D7F21}" presName="Name8" presStyleCnt="0"/>
      <dgm:spPr/>
    </dgm:pt>
    <dgm:pt modelId="{1BC61AF3-1D6D-47E3-A144-3BBB31E3DBFC}" type="pres">
      <dgm:prSet presAssocID="{F80AD3CA-C539-4DF7-ABCB-59246C3D7F21}" presName="level" presStyleLbl="node1" presStyleIdx="2" presStyleCnt="4">
        <dgm:presLayoutVars>
          <dgm:chMax val="1"/>
          <dgm:bulletEnabled val="1"/>
        </dgm:presLayoutVars>
      </dgm:prSet>
      <dgm:spPr/>
    </dgm:pt>
    <dgm:pt modelId="{1DFA9A0E-1A90-4FCB-93A4-4350EA21A72F}" type="pres">
      <dgm:prSet presAssocID="{F80AD3CA-C539-4DF7-ABCB-59246C3D7F21}" presName="levelTx" presStyleLbl="revTx" presStyleIdx="0" presStyleCnt="0">
        <dgm:presLayoutVars>
          <dgm:chMax val="1"/>
          <dgm:bulletEnabled val="1"/>
        </dgm:presLayoutVars>
      </dgm:prSet>
      <dgm:spPr/>
    </dgm:pt>
    <dgm:pt modelId="{B5D4C9C8-CE3E-4172-845B-491483A5F9B0}" type="pres">
      <dgm:prSet presAssocID="{F5392E82-66C5-4A72-8A78-9D114BC7C9F0}" presName="Name8" presStyleCnt="0"/>
      <dgm:spPr/>
    </dgm:pt>
    <dgm:pt modelId="{F73E1907-A3EC-449F-BE45-32DC80E07B17}" type="pres">
      <dgm:prSet presAssocID="{F5392E82-66C5-4A72-8A78-9D114BC7C9F0}" presName="level" presStyleLbl="node1" presStyleIdx="3" presStyleCnt="4">
        <dgm:presLayoutVars>
          <dgm:chMax val="1"/>
          <dgm:bulletEnabled val="1"/>
        </dgm:presLayoutVars>
      </dgm:prSet>
      <dgm:spPr/>
    </dgm:pt>
    <dgm:pt modelId="{64129FF1-7A47-4C8A-8F2D-899A907AEDA8}" type="pres">
      <dgm:prSet presAssocID="{F5392E82-66C5-4A72-8A78-9D114BC7C9F0}" presName="levelTx" presStyleLbl="revTx" presStyleIdx="0" presStyleCnt="0">
        <dgm:presLayoutVars>
          <dgm:chMax val="1"/>
          <dgm:bulletEnabled val="1"/>
        </dgm:presLayoutVars>
      </dgm:prSet>
      <dgm:spPr/>
    </dgm:pt>
  </dgm:ptLst>
  <dgm:cxnLst>
    <dgm:cxn modelId="{98E63B00-1FF1-4AF6-944A-14FC99A002FB}" srcId="{1D0E4C2F-1F46-4405-B18B-326BC7076326}" destId="{D125609D-45F0-4207-88B4-7DE3F7041FDD}" srcOrd="1" destOrd="0" parTransId="{99A7CA18-F13F-44E9-AD03-2E22ED1D963A}" sibTransId="{B1ED9939-ADBD-406C-B5F6-3F22B44B55DE}"/>
    <dgm:cxn modelId="{03E12005-8BDE-493D-9879-41B2C46B2796}" type="presOf" srcId="{F80AD3CA-C539-4DF7-ABCB-59246C3D7F21}" destId="{1BC61AF3-1D6D-47E3-A144-3BBB31E3DBFC}" srcOrd="0" destOrd="0" presId="urn:microsoft.com/office/officeart/2005/8/layout/pyramid1"/>
    <dgm:cxn modelId="{BBA95D15-EFFD-409A-A768-34D2597CCB07}" type="presOf" srcId="{D125609D-45F0-4207-88B4-7DE3F7041FDD}" destId="{A1A6AF28-633C-4280-A9E8-69E963255699}" srcOrd="0" destOrd="0" presId="urn:microsoft.com/office/officeart/2005/8/layout/pyramid1"/>
    <dgm:cxn modelId="{796F4E16-12A9-4B8C-80BF-74F5B93CAFBC}" type="presOf" srcId="{D125609D-45F0-4207-88B4-7DE3F7041FDD}" destId="{6AFB1F4B-0A5D-4D1B-AF50-FBA84B343080}" srcOrd="1" destOrd="0" presId="urn:microsoft.com/office/officeart/2005/8/layout/pyramid1"/>
    <dgm:cxn modelId="{8B227239-37E7-45D1-835F-6FDC15D35B33}" type="presOf" srcId="{F5392E82-66C5-4A72-8A78-9D114BC7C9F0}" destId="{64129FF1-7A47-4C8A-8F2D-899A907AEDA8}" srcOrd="1" destOrd="0" presId="urn:microsoft.com/office/officeart/2005/8/layout/pyramid1"/>
    <dgm:cxn modelId="{A888863D-C0EF-4916-AEF4-EF1756F55EE2}" type="presOf" srcId="{1D0E4C2F-1F46-4405-B18B-326BC7076326}" destId="{28C0A14F-939A-4C26-8363-8AEC434B36B3}" srcOrd="0" destOrd="0" presId="urn:microsoft.com/office/officeart/2005/8/layout/pyramid1"/>
    <dgm:cxn modelId="{6358B245-DC76-49AE-AA82-20DD25981A49}" type="presOf" srcId="{F80AD3CA-C539-4DF7-ABCB-59246C3D7F21}" destId="{1DFA9A0E-1A90-4FCB-93A4-4350EA21A72F}" srcOrd="1" destOrd="0" presId="urn:microsoft.com/office/officeart/2005/8/layout/pyramid1"/>
    <dgm:cxn modelId="{1271B295-9CF0-4116-BF14-24886EBE5C6B}" srcId="{1D0E4C2F-1F46-4405-B18B-326BC7076326}" destId="{F5392E82-66C5-4A72-8A78-9D114BC7C9F0}" srcOrd="3" destOrd="0" parTransId="{012B933E-8717-40B8-8823-4230F26CDBC7}" sibTransId="{FA5CB4FF-AAE4-467B-8EDF-078A07AEACF3}"/>
    <dgm:cxn modelId="{BB29CBBB-D8E0-4203-A6A7-7F705EE82BB0}" srcId="{1D0E4C2F-1F46-4405-B18B-326BC7076326}" destId="{F80AD3CA-C539-4DF7-ABCB-59246C3D7F21}" srcOrd="2" destOrd="0" parTransId="{B3A638AA-3723-45DA-830C-8443E0231948}" sibTransId="{F420088E-4F01-4E2E-B835-124D6E0462CB}"/>
    <dgm:cxn modelId="{FA098CC1-4BBD-4EEE-96DC-B83839E435C9}" type="presOf" srcId="{1EFAFCF7-8E03-4C83-B70B-157C12960567}" destId="{C3D2CB47-A095-4E63-BA87-520A6CA651E6}" srcOrd="0" destOrd="0" presId="urn:microsoft.com/office/officeart/2005/8/layout/pyramid1"/>
    <dgm:cxn modelId="{9861D7C2-1404-4695-AD73-2F17598C6764}" type="presOf" srcId="{1EFAFCF7-8E03-4C83-B70B-157C12960567}" destId="{BB93A33B-23D3-40CB-B60D-D92616D2BBCF}" srcOrd="1" destOrd="0" presId="urn:microsoft.com/office/officeart/2005/8/layout/pyramid1"/>
    <dgm:cxn modelId="{9AA711D1-AB67-40F0-9260-7D5E993582C4}" type="presOf" srcId="{F5392E82-66C5-4A72-8A78-9D114BC7C9F0}" destId="{F73E1907-A3EC-449F-BE45-32DC80E07B17}" srcOrd="0" destOrd="0" presId="urn:microsoft.com/office/officeart/2005/8/layout/pyramid1"/>
    <dgm:cxn modelId="{DACB41FE-C4F7-479B-A209-1E29E940E616}" srcId="{1D0E4C2F-1F46-4405-B18B-326BC7076326}" destId="{1EFAFCF7-8E03-4C83-B70B-157C12960567}" srcOrd="0" destOrd="0" parTransId="{BD5E4BC3-0DED-4D8A-8B83-3A86DF9147CD}" sibTransId="{A93F9C5E-10A7-4B8B-90B4-3866E3D3C40E}"/>
    <dgm:cxn modelId="{55480493-9B5F-4089-AE6D-7185A0A9655E}" type="presParOf" srcId="{28C0A14F-939A-4C26-8363-8AEC434B36B3}" destId="{2329AA10-B470-4FAB-8961-803FE3EC49E8}" srcOrd="0" destOrd="0" presId="urn:microsoft.com/office/officeart/2005/8/layout/pyramid1"/>
    <dgm:cxn modelId="{D3204183-1BB7-4A98-8EE2-AF6CFB3C96A9}" type="presParOf" srcId="{2329AA10-B470-4FAB-8961-803FE3EC49E8}" destId="{C3D2CB47-A095-4E63-BA87-520A6CA651E6}" srcOrd="0" destOrd="0" presId="urn:microsoft.com/office/officeart/2005/8/layout/pyramid1"/>
    <dgm:cxn modelId="{195865F1-B370-49BA-B187-7F9EFBB96A08}" type="presParOf" srcId="{2329AA10-B470-4FAB-8961-803FE3EC49E8}" destId="{BB93A33B-23D3-40CB-B60D-D92616D2BBCF}" srcOrd="1" destOrd="0" presId="urn:microsoft.com/office/officeart/2005/8/layout/pyramid1"/>
    <dgm:cxn modelId="{BD7A32B5-0612-4B18-A4D5-26EFD1D8B2A8}" type="presParOf" srcId="{28C0A14F-939A-4C26-8363-8AEC434B36B3}" destId="{D9E21D68-010F-458E-A1EF-E9F0F31FDC4A}" srcOrd="1" destOrd="0" presId="urn:microsoft.com/office/officeart/2005/8/layout/pyramid1"/>
    <dgm:cxn modelId="{C06DB986-95E2-4D90-9647-049C8E464895}" type="presParOf" srcId="{D9E21D68-010F-458E-A1EF-E9F0F31FDC4A}" destId="{A1A6AF28-633C-4280-A9E8-69E963255699}" srcOrd="0" destOrd="0" presId="urn:microsoft.com/office/officeart/2005/8/layout/pyramid1"/>
    <dgm:cxn modelId="{0B90BAEA-65E8-4C8C-B757-37E3F6497607}" type="presParOf" srcId="{D9E21D68-010F-458E-A1EF-E9F0F31FDC4A}" destId="{6AFB1F4B-0A5D-4D1B-AF50-FBA84B343080}" srcOrd="1" destOrd="0" presId="urn:microsoft.com/office/officeart/2005/8/layout/pyramid1"/>
    <dgm:cxn modelId="{BAA5ABEF-9092-4F25-AFE0-4A6E2EFF61D0}" type="presParOf" srcId="{28C0A14F-939A-4C26-8363-8AEC434B36B3}" destId="{9F0D2A7F-D21F-4528-83C2-32FEFB73C61F}" srcOrd="2" destOrd="0" presId="urn:microsoft.com/office/officeart/2005/8/layout/pyramid1"/>
    <dgm:cxn modelId="{59230CFA-B6D8-4460-9DD8-90BC6375FC11}" type="presParOf" srcId="{9F0D2A7F-D21F-4528-83C2-32FEFB73C61F}" destId="{1BC61AF3-1D6D-47E3-A144-3BBB31E3DBFC}" srcOrd="0" destOrd="0" presId="urn:microsoft.com/office/officeart/2005/8/layout/pyramid1"/>
    <dgm:cxn modelId="{78839783-8EDB-4A56-81CB-E3A4544255A7}" type="presParOf" srcId="{9F0D2A7F-D21F-4528-83C2-32FEFB73C61F}" destId="{1DFA9A0E-1A90-4FCB-93A4-4350EA21A72F}" srcOrd="1" destOrd="0" presId="urn:microsoft.com/office/officeart/2005/8/layout/pyramid1"/>
    <dgm:cxn modelId="{F423FFA5-F5BE-4720-8310-D6494C1F1CC7}" type="presParOf" srcId="{28C0A14F-939A-4C26-8363-8AEC434B36B3}" destId="{B5D4C9C8-CE3E-4172-845B-491483A5F9B0}" srcOrd="3" destOrd="0" presId="urn:microsoft.com/office/officeart/2005/8/layout/pyramid1"/>
    <dgm:cxn modelId="{8C1B8519-97CB-47DB-9DC6-FC7CBF91B75B}" type="presParOf" srcId="{B5D4C9C8-CE3E-4172-845B-491483A5F9B0}" destId="{F73E1907-A3EC-449F-BE45-32DC80E07B17}" srcOrd="0" destOrd="0" presId="urn:microsoft.com/office/officeart/2005/8/layout/pyramid1"/>
    <dgm:cxn modelId="{CA6048FF-4C32-4540-9CC0-5E886D8F4CA4}" type="presParOf" srcId="{B5D4C9C8-CE3E-4172-845B-491483A5F9B0}" destId="{64129FF1-7A47-4C8A-8F2D-899A907AEDA8}" srcOrd="1" destOrd="0" presId="urn:microsoft.com/office/officeart/2005/8/layout/pyramid1"/>
  </dgm:cxnLst>
  <dgm:bg/>
  <dgm:whole>
    <a:ln w="57150"/>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7748ED6-58CD-4717-A85A-F8ADBC6F27DC}"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09D83477-EFA7-4C4F-85A0-868F1F176AB1}">
      <dgm:prSet phldrT="[Text]" custT="1"/>
      <dgm:spPr>
        <a:solidFill>
          <a:schemeClr val="accent3">
            <a:lumMod val="20000"/>
            <a:lumOff val="80000"/>
          </a:schemeClr>
        </a:solidFill>
        <a:effectLst>
          <a:outerShdw blurRad="50800" dist="38100" dir="2700000" algn="tl" rotWithShape="0">
            <a:prstClr val="black">
              <a:alpha val="40000"/>
            </a:prstClr>
          </a:outerShdw>
        </a:effectLst>
      </dgm:spPr>
      <dgm:t>
        <a:bodyPr/>
        <a:lstStyle/>
        <a:p>
          <a:r>
            <a:rPr lang="en-GB" sz="1800" b="1" dirty="0">
              <a:solidFill>
                <a:schemeClr val="tx1"/>
              </a:solidFill>
            </a:rPr>
            <a:t>Determine</a:t>
          </a:r>
          <a:r>
            <a:rPr lang="en-GB" sz="1800" dirty="0">
              <a:solidFill>
                <a:schemeClr val="tx1"/>
              </a:solidFill>
            </a:rPr>
            <a:t> whether its AI system </a:t>
          </a:r>
          <a:r>
            <a:rPr lang="en-GB" sz="1800" b="1" dirty="0">
              <a:solidFill>
                <a:schemeClr val="tx1"/>
              </a:solidFill>
            </a:rPr>
            <a:t>is classified as high-risk</a:t>
          </a:r>
          <a:r>
            <a:rPr lang="en-GB" sz="1800" dirty="0">
              <a:solidFill>
                <a:schemeClr val="tx1"/>
              </a:solidFill>
            </a:rPr>
            <a:t> under the new AI Regulation </a:t>
          </a:r>
          <a:endParaRPr lang="en-US" sz="1800" dirty="0">
            <a:solidFill>
              <a:schemeClr val="tx1"/>
            </a:solidFill>
          </a:endParaRPr>
        </a:p>
      </dgm:t>
    </dgm:pt>
    <dgm:pt modelId="{05C299CA-0239-446D-9626-2DE4D319B623}" type="parTrans" cxnId="{54582BCF-6D77-4CC7-A1F8-9C4810C1DE77}">
      <dgm:prSet/>
      <dgm:spPr/>
      <dgm:t>
        <a:bodyPr/>
        <a:lstStyle/>
        <a:p>
          <a:endParaRPr lang="en-US"/>
        </a:p>
      </dgm:t>
    </dgm:pt>
    <dgm:pt modelId="{BA1765D6-CB02-4144-9833-63DF46F4687D}" type="sibTrans" cxnId="{54582BCF-6D77-4CC7-A1F8-9C4810C1DE77}">
      <dgm:prSet/>
      <dgm:spPr>
        <a:solidFill>
          <a:schemeClr val="accent5">
            <a:lumMod val="60000"/>
            <a:lumOff val="40000"/>
          </a:schemeClr>
        </a:solidFill>
        <a:ln w="38100"/>
      </dgm:spPr>
      <dgm:t>
        <a:bodyPr/>
        <a:lstStyle/>
        <a:p>
          <a:endParaRPr lang="en-US"/>
        </a:p>
      </dgm:t>
    </dgm:pt>
    <dgm:pt modelId="{3AA6F710-EB77-495A-B452-828FF09D9EF1}">
      <dgm:prSet phldrT="[Text]" custT="1"/>
      <dgm:spPr>
        <a:solidFill>
          <a:schemeClr val="accent3">
            <a:lumMod val="20000"/>
            <a:lumOff val="80000"/>
          </a:schemeClr>
        </a:solidFill>
        <a:effectLst>
          <a:outerShdw blurRad="50800" dist="38100" dir="2700000" algn="tl" rotWithShape="0">
            <a:prstClr val="black">
              <a:alpha val="40000"/>
            </a:prstClr>
          </a:outerShdw>
        </a:effectLst>
      </dgm:spPr>
      <dgm:t>
        <a:bodyPr/>
        <a:lstStyle/>
        <a:p>
          <a:r>
            <a:rPr lang="en-US" sz="1800" b="1" dirty="0">
              <a:solidFill>
                <a:schemeClr val="tx1"/>
              </a:solidFill>
              <a:ea typeface="Calibri" panose="020F0502020204030204" pitchFamily="34" charset="0"/>
            </a:rPr>
            <a:t>Ensure </a:t>
          </a:r>
          <a:r>
            <a:rPr lang="en-US" sz="1800" dirty="0">
              <a:solidFill>
                <a:schemeClr val="tx1"/>
              </a:solidFill>
              <a:ea typeface="Calibri" panose="020F0502020204030204" pitchFamily="34" charset="0"/>
            </a:rPr>
            <a:t>design and development and quality management system are </a:t>
          </a:r>
          <a:r>
            <a:rPr lang="en-US" sz="1800" b="1" dirty="0">
              <a:solidFill>
                <a:schemeClr val="tx1"/>
              </a:solidFill>
              <a:ea typeface="Calibri" panose="020F0502020204030204" pitchFamily="34" charset="0"/>
            </a:rPr>
            <a:t>in compliance with the AI Regulation</a:t>
          </a:r>
          <a:endParaRPr lang="en-US" sz="1800" b="1" dirty="0">
            <a:solidFill>
              <a:schemeClr val="tx1"/>
            </a:solidFill>
          </a:endParaRPr>
        </a:p>
      </dgm:t>
    </dgm:pt>
    <dgm:pt modelId="{E6774CB9-1098-4A3E-B508-D15F21CE03CC}" type="parTrans" cxnId="{51AD4153-FFEF-4059-9F6F-6AD22A615F3B}">
      <dgm:prSet/>
      <dgm:spPr/>
      <dgm:t>
        <a:bodyPr/>
        <a:lstStyle/>
        <a:p>
          <a:endParaRPr lang="en-US"/>
        </a:p>
      </dgm:t>
    </dgm:pt>
    <dgm:pt modelId="{4EFF6C40-8C1B-4319-8C14-629C70F9B87C}" type="sibTrans" cxnId="{51AD4153-FFEF-4059-9F6F-6AD22A615F3B}">
      <dgm:prSet/>
      <dgm:spPr>
        <a:solidFill>
          <a:schemeClr val="accent5">
            <a:lumMod val="60000"/>
            <a:lumOff val="40000"/>
          </a:schemeClr>
        </a:solidFill>
      </dgm:spPr>
      <dgm:t>
        <a:bodyPr/>
        <a:lstStyle/>
        <a:p>
          <a:endParaRPr lang="en-US"/>
        </a:p>
      </dgm:t>
    </dgm:pt>
    <dgm:pt modelId="{567B8FB5-0BAD-4B50-BDBA-7EDA37F59397}">
      <dgm:prSet phldrT="[Text]" custT="1"/>
      <dgm:spPr>
        <a:solidFill>
          <a:schemeClr val="accent3">
            <a:lumMod val="20000"/>
            <a:lumOff val="80000"/>
          </a:schemeClr>
        </a:solidFill>
        <a:effectLst>
          <a:outerShdw blurRad="50800" dist="38100" dir="2700000" algn="tl" rotWithShape="0">
            <a:prstClr val="black">
              <a:alpha val="40000"/>
            </a:prstClr>
          </a:outerShdw>
        </a:effectLst>
      </dgm:spPr>
      <dgm:t>
        <a:bodyPr/>
        <a:lstStyle/>
        <a:p>
          <a:r>
            <a:rPr lang="en-GB" sz="1800" b="1" dirty="0">
              <a:solidFill>
                <a:schemeClr val="tx1"/>
              </a:solidFill>
            </a:rPr>
            <a:t>Undergo conformity assessment procedure</a:t>
          </a:r>
          <a:r>
            <a:rPr lang="en-GB" sz="1800" dirty="0">
              <a:solidFill>
                <a:schemeClr val="tx1"/>
              </a:solidFill>
            </a:rPr>
            <a:t> to assess and demonstrate compliance</a:t>
          </a:r>
          <a:endParaRPr lang="en-US" sz="1800" dirty="0">
            <a:solidFill>
              <a:schemeClr val="tx1"/>
            </a:solidFill>
          </a:endParaRPr>
        </a:p>
      </dgm:t>
    </dgm:pt>
    <dgm:pt modelId="{BF117AD0-5C03-4E2E-8A88-C4E07A00A264}" type="parTrans" cxnId="{67935069-7689-4E0F-A372-13B3C7C0221C}">
      <dgm:prSet/>
      <dgm:spPr/>
      <dgm:t>
        <a:bodyPr/>
        <a:lstStyle/>
        <a:p>
          <a:endParaRPr lang="en-US"/>
        </a:p>
      </dgm:t>
    </dgm:pt>
    <dgm:pt modelId="{EF910208-E2B0-4427-AE02-3E892B440F37}" type="sibTrans" cxnId="{67935069-7689-4E0F-A372-13B3C7C0221C}">
      <dgm:prSet/>
      <dgm:spPr>
        <a:solidFill>
          <a:schemeClr val="accent5">
            <a:lumMod val="60000"/>
            <a:lumOff val="40000"/>
          </a:schemeClr>
        </a:solidFill>
      </dgm:spPr>
      <dgm:t>
        <a:bodyPr/>
        <a:lstStyle/>
        <a:p>
          <a:endParaRPr lang="en-US"/>
        </a:p>
      </dgm:t>
    </dgm:pt>
    <dgm:pt modelId="{87BF11D8-71D6-4276-B6C3-45290D778F7E}">
      <dgm:prSet phldrT="[Text]" custT="1"/>
      <dgm:spPr>
        <a:solidFill>
          <a:schemeClr val="accent3">
            <a:lumMod val="20000"/>
            <a:lumOff val="80000"/>
          </a:schemeClr>
        </a:solidFill>
        <a:effectLst>
          <a:outerShdw blurRad="50800" dist="38100" dir="2700000" algn="tl" rotWithShape="0">
            <a:prstClr val="black">
              <a:alpha val="40000"/>
            </a:prstClr>
          </a:outerShdw>
        </a:effectLst>
      </dgm:spPr>
      <dgm:t>
        <a:bodyPr/>
        <a:lstStyle/>
        <a:p>
          <a:r>
            <a:rPr lang="en-GB" sz="1800" b="1" dirty="0">
              <a:solidFill>
                <a:schemeClr val="tx1"/>
              </a:solidFill>
            </a:rPr>
            <a:t>Affix the CE marking to the system</a:t>
          </a:r>
          <a:r>
            <a:rPr lang="en-GB" sz="1800" dirty="0">
              <a:solidFill>
                <a:schemeClr val="tx1"/>
              </a:solidFill>
            </a:rPr>
            <a:t> and sign a declaration of conformity</a:t>
          </a:r>
          <a:endParaRPr lang="en-US" sz="1800" dirty="0">
            <a:solidFill>
              <a:schemeClr val="tx1"/>
            </a:solidFill>
          </a:endParaRPr>
        </a:p>
      </dgm:t>
    </dgm:pt>
    <dgm:pt modelId="{D93B7E02-742A-4BF6-9987-8AE16B85A5CB}" type="parTrans" cxnId="{3A61183D-CAEB-46F3-B4AA-265DFF08864C}">
      <dgm:prSet/>
      <dgm:spPr/>
      <dgm:t>
        <a:bodyPr/>
        <a:lstStyle/>
        <a:p>
          <a:endParaRPr lang="en-US"/>
        </a:p>
      </dgm:t>
    </dgm:pt>
    <dgm:pt modelId="{D496F3A4-9C53-4531-B7F7-3E037B70226C}" type="sibTrans" cxnId="{3A61183D-CAEB-46F3-B4AA-265DFF08864C}">
      <dgm:prSet/>
      <dgm:spPr>
        <a:solidFill>
          <a:schemeClr val="accent5">
            <a:lumMod val="60000"/>
            <a:lumOff val="40000"/>
          </a:schemeClr>
        </a:solidFill>
        <a:ln>
          <a:prstDash val="sysDash"/>
        </a:ln>
      </dgm:spPr>
      <dgm:t>
        <a:bodyPr/>
        <a:lstStyle/>
        <a:p>
          <a:endParaRPr lang="en-US"/>
        </a:p>
      </dgm:t>
    </dgm:pt>
    <dgm:pt modelId="{5FC378D7-2C6C-4EA2-8E21-8D8D0EEEB894}">
      <dgm:prSet phldrT="[Text]" custT="1"/>
      <dgm:spPr>
        <a:solidFill>
          <a:schemeClr val="accent3">
            <a:lumMod val="20000"/>
            <a:lumOff val="80000"/>
          </a:schemeClr>
        </a:solidFill>
        <a:effectLst>
          <a:outerShdw blurRad="50800" dist="38100" dir="2700000" algn="tl" rotWithShape="0">
            <a:prstClr val="black">
              <a:alpha val="40000"/>
            </a:prstClr>
          </a:outerShdw>
        </a:effectLst>
      </dgm:spPr>
      <dgm:t>
        <a:bodyPr/>
        <a:lstStyle/>
        <a:p>
          <a:r>
            <a:rPr lang="en-IE" sz="1800" b="1" dirty="0">
              <a:solidFill>
                <a:srgbClr val="7030A0"/>
              </a:solidFill>
            </a:rPr>
            <a:t>PLACING ON THE MARKET or PUTTING INTO SERVICE</a:t>
          </a:r>
          <a:endParaRPr lang="en-US" sz="1800" b="1" dirty="0">
            <a:solidFill>
              <a:srgbClr val="7030A0"/>
            </a:solidFill>
          </a:endParaRPr>
        </a:p>
      </dgm:t>
    </dgm:pt>
    <dgm:pt modelId="{DAFBFD1B-8E76-4095-9F7B-105FE5642A20}" type="parTrans" cxnId="{F0685837-0D26-4DD0-BD0F-1759D6D02C04}">
      <dgm:prSet/>
      <dgm:spPr/>
      <dgm:t>
        <a:bodyPr/>
        <a:lstStyle/>
        <a:p>
          <a:endParaRPr lang="en-US"/>
        </a:p>
      </dgm:t>
    </dgm:pt>
    <dgm:pt modelId="{C8788947-F386-40B4-959B-F614E7B7D582}" type="sibTrans" cxnId="{F0685837-0D26-4DD0-BD0F-1759D6D02C04}">
      <dgm:prSet/>
      <dgm:spPr/>
      <dgm:t>
        <a:bodyPr/>
        <a:lstStyle/>
        <a:p>
          <a:endParaRPr lang="en-US"/>
        </a:p>
      </dgm:t>
    </dgm:pt>
    <dgm:pt modelId="{591B2870-9813-407E-B48B-01CE94D49650}" type="pres">
      <dgm:prSet presAssocID="{37748ED6-58CD-4717-A85A-F8ADBC6F27DC}" presName="diagram" presStyleCnt="0">
        <dgm:presLayoutVars>
          <dgm:dir/>
          <dgm:resizeHandles val="exact"/>
        </dgm:presLayoutVars>
      </dgm:prSet>
      <dgm:spPr/>
    </dgm:pt>
    <dgm:pt modelId="{3860430F-5B03-4513-95CE-981B3BF7AD66}" type="pres">
      <dgm:prSet presAssocID="{09D83477-EFA7-4C4F-85A0-868F1F176AB1}" presName="node" presStyleLbl="node1" presStyleIdx="0" presStyleCnt="5" custScaleX="76783" custScaleY="77501" custLinFactNeighborX="3179" custLinFactNeighborY="39077">
        <dgm:presLayoutVars>
          <dgm:bulletEnabled val="1"/>
        </dgm:presLayoutVars>
      </dgm:prSet>
      <dgm:spPr/>
    </dgm:pt>
    <dgm:pt modelId="{57CA15C8-C68C-472B-B37F-AD66C0E3D828}" type="pres">
      <dgm:prSet presAssocID="{BA1765D6-CB02-4144-9833-63DF46F4687D}" presName="sibTrans" presStyleLbl="sibTrans2D1" presStyleIdx="0" presStyleCnt="4"/>
      <dgm:spPr/>
    </dgm:pt>
    <dgm:pt modelId="{9BA15575-C808-45BA-8149-CE0D09D19F10}" type="pres">
      <dgm:prSet presAssocID="{BA1765D6-CB02-4144-9833-63DF46F4687D}" presName="connectorText" presStyleLbl="sibTrans2D1" presStyleIdx="0" presStyleCnt="4"/>
      <dgm:spPr/>
    </dgm:pt>
    <dgm:pt modelId="{641334F3-CE99-4EEF-A1B2-A00236064E9C}" type="pres">
      <dgm:prSet presAssocID="{3AA6F710-EB77-495A-B452-828FF09D9EF1}" presName="node" presStyleLbl="node1" presStyleIdx="1" presStyleCnt="5" custScaleX="85002" custScaleY="85627" custLinFactNeighborX="-1192" custLinFactNeighborY="41809">
        <dgm:presLayoutVars>
          <dgm:bulletEnabled val="1"/>
        </dgm:presLayoutVars>
      </dgm:prSet>
      <dgm:spPr/>
    </dgm:pt>
    <dgm:pt modelId="{66A0A52E-4C7C-4850-83B4-617EF02346F0}" type="pres">
      <dgm:prSet presAssocID="{4EFF6C40-8C1B-4319-8C14-629C70F9B87C}" presName="sibTrans" presStyleLbl="sibTrans2D1" presStyleIdx="1" presStyleCnt="4"/>
      <dgm:spPr/>
    </dgm:pt>
    <dgm:pt modelId="{4CCF6FFC-7D51-493C-B2B7-5819131D91E6}" type="pres">
      <dgm:prSet presAssocID="{4EFF6C40-8C1B-4319-8C14-629C70F9B87C}" presName="connectorText" presStyleLbl="sibTrans2D1" presStyleIdx="1" presStyleCnt="4"/>
      <dgm:spPr/>
    </dgm:pt>
    <dgm:pt modelId="{AD056DF0-AA28-49FB-AED1-6D6B1D851026}" type="pres">
      <dgm:prSet presAssocID="{567B8FB5-0BAD-4B50-BDBA-7EDA37F59397}" presName="node" presStyleLbl="node1" presStyleIdx="2" presStyleCnt="5" custScaleX="79136" custScaleY="84344" custLinFactNeighborX="41" custLinFactNeighborY="74642">
        <dgm:presLayoutVars>
          <dgm:bulletEnabled val="1"/>
        </dgm:presLayoutVars>
      </dgm:prSet>
      <dgm:spPr/>
    </dgm:pt>
    <dgm:pt modelId="{F458E50D-84BC-440E-977F-DF2EE26E220F}" type="pres">
      <dgm:prSet presAssocID="{EF910208-E2B0-4427-AE02-3E892B440F37}" presName="sibTrans" presStyleLbl="sibTrans2D1" presStyleIdx="2" presStyleCnt="4" custLinFactNeighborX="36130" custLinFactNeighborY="77631"/>
      <dgm:spPr/>
    </dgm:pt>
    <dgm:pt modelId="{30BE48C0-FF1E-4FFB-8AB6-BF5B79443EA4}" type="pres">
      <dgm:prSet presAssocID="{EF910208-E2B0-4427-AE02-3E892B440F37}" presName="connectorText" presStyleLbl="sibTrans2D1" presStyleIdx="2" presStyleCnt="4"/>
      <dgm:spPr/>
    </dgm:pt>
    <dgm:pt modelId="{1FC2C7B8-FD28-4683-8DBD-A99450F42139}" type="pres">
      <dgm:prSet presAssocID="{87BF11D8-71D6-4276-B6C3-45290D778F7E}" presName="node" presStyleLbl="node1" presStyleIdx="3" presStyleCnt="5" custScaleX="83501" custScaleY="81677" custLinFactX="-20158" custLinFactNeighborX="-100000" custLinFactNeighborY="-12191">
        <dgm:presLayoutVars>
          <dgm:bulletEnabled val="1"/>
        </dgm:presLayoutVars>
      </dgm:prSet>
      <dgm:spPr/>
    </dgm:pt>
    <dgm:pt modelId="{8A351FC3-243B-4438-8343-FAF62164E1BB}" type="pres">
      <dgm:prSet presAssocID="{D496F3A4-9C53-4531-B7F7-3E037B70226C}" presName="sibTrans" presStyleLbl="sibTrans2D1" presStyleIdx="3" presStyleCnt="4" custLinFactNeighborX="-24411" custLinFactNeighborY="-21207"/>
      <dgm:spPr/>
    </dgm:pt>
    <dgm:pt modelId="{3CB38C51-8635-448F-A74C-9482FA2B3069}" type="pres">
      <dgm:prSet presAssocID="{D496F3A4-9C53-4531-B7F7-3E037B70226C}" presName="connectorText" presStyleLbl="sibTrans2D1" presStyleIdx="3" presStyleCnt="4"/>
      <dgm:spPr/>
    </dgm:pt>
    <dgm:pt modelId="{00FFD148-0BDB-4200-8663-E6BC08334373}" type="pres">
      <dgm:prSet presAssocID="{5FC378D7-2C6C-4EA2-8E21-8D8D0EEEB894}" presName="node" presStyleLbl="node1" presStyleIdx="4" presStyleCnt="5" custScaleX="74694" custScaleY="75802" custLinFactX="-25931" custLinFactNeighborX="-100000" custLinFactNeighborY="-8766">
        <dgm:presLayoutVars>
          <dgm:bulletEnabled val="1"/>
        </dgm:presLayoutVars>
      </dgm:prSet>
      <dgm:spPr/>
    </dgm:pt>
  </dgm:ptLst>
  <dgm:cxnLst>
    <dgm:cxn modelId="{613B7D1B-18F5-4FBF-B401-A4DD7B67833D}" type="presOf" srcId="{87BF11D8-71D6-4276-B6C3-45290D778F7E}" destId="{1FC2C7B8-FD28-4683-8DBD-A99450F42139}" srcOrd="0" destOrd="0" presId="urn:microsoft.com/office/officeart/2005/8/layout/process5"/>
    <dgm:cxn modelId="{5F8B2E2E-2F0D-4CDD-BDCD-7B6527B41616}" type="presOf" srcId="{09D83477-EFA7-4C4F-85A0-868F1F176AB1}" destId="{3860430F-5B03-4513-95CE-981B3BF7AD66}" srcOrd="0" destOrd="0" presId="urn:microsoft.com/office/officeart/2005/8/layout/process5"/>
    <dgm:cxn modelId="{F0685837-0D26-4DD0-BD0F-1759D6D02C04}" srcId="{37748ED6-58CD-4717-A85A-F8ADBC6F27DC}" destId="{5FC378D7-2C6C-4EA2-8E21-8D8D0EEEB894}" srcOrd="4" destOrd="0" parTransId="{DAFBFD1B-8E76-4095-9F7B-105FE5642A20}" sibTransId="{C8788947-F386-40B4-959B-F614E7B7D582}"/>
    <dgm:cxn modelId="{8782133D-53D0-450C-A123-3B1F6A591ABE}" type="presOf" srcId="{37748ED6-58CD-4717-A85A-F8ADBC6F27DC}" destId="{591B2870-9813-407E-B48B-01CE94D49650}" srcOrd="0" destOrd="0" presId="urn:microsoft.com/office/officeart/2005/8/layout/process5"/>
    <dgm:cxn modelId="{3A61183D-CAEB-46F3-B4AA-265DFF08864C}" srcId="{37748ED6-58CD-4717-A85A-F8ADBC6F27DC}" destId="{87BF11D8-71D6-4276-B6C3-45290D778F7E}" srcOrd="3" destOrd="0" parTransId="{D93B7E02-742A-4BF6-9987-8AE16B85A5CB}" sibTransId="{D496F3A4-9C53-4531-B7F7-3E037B70226C}"/>
    <dgm:cxn modelId="{92ECB246-86EB-4363-8450-97CB48FFE005}" type="presOf" srcId="{BA1765D6-CB02-4144-9833-63DF46F4687D}" destId="{9BA15575-C808-45BA-8149-CE0D09D19F10}" srcOrd="1" destOrd="0" presId="urn:microsoft.com/office/officeart/2005/8/layout/process5"/>
    <dgm:cxn modelId="{978B2369-CC45-4DA9-9F96-E8EC2F694DBA}" type="presOf" srcId="{4EFF6C40-8C1B-4319-8C14-629C70F9B87C}" destId="{4CCF6FFC-7D51-493C-B2B7-5819131D91E6}" srcOrd="1" destOrd="0" presId="urn:microsoft.com/office/officeart/2005/8/layout/process5"/>
    <dgm:cxn modelId="{67935069-7689-4E0F-A372-13B3C7C0221C}" srcId="{37748ED6-58CD-4717-A85A-F8ADBC6F27DC}" destId="{567B8FB5-0BAD-4B50-BDBA-7EDA37F59397}" srcOrd="2" destOrd="0" parTransId="{BF117AD0-5C03-4E2E-8A88-C4E07A00A264}" sibTransId="{EF910208-E2B0-4427-AE02-3E892B440F37}"/>
    <dgm:cxn modelId="{51AD4153-FFEF-4059-9F6F-6AD22A615F3B}" srcId="{37748ED6-58CD-4717-A85A-F8ADBC6F27DC}" destId="{3AA6F710-EB77-495A-B452-828FF09D9EF1}" srcOrd="1" destOrd="0" parTransId="{E6774CB9-1098-4A3E-B508-D15F21CE03CC}" sibTransId="{4EFF6C40-8C1B-4319-8C14-629C70F9B87C}"/>
    <dgm:cxn modelId="{F2DD7A76-F156-4D4C-B782-EA26BDC23DB3}" type="presOf" srcId="{5FC378D7-2C6C-4EA2-8E21-8D8D0EEEB894}" destId="{00FFD148-0BDB-4200-8663-E6BC08334373}" srcOrd="0" destOrd="0" presId="urn:microsoft.com/office/officeart/2005/8/layout/process5"/>
    <dgm:cxn modelId="{99D14B59-DF5C-4FC9-A932-324C540CCD19}" type="presOf" srcId="{EF910208-E2B0-4427-AE02-3E892B440F37}" destId="{30BE48C0-FF1E-4FFB-8AB6-BF5B79443EA4}" srcOrd="1" destOrd="0" presId="urn:microsoft.com/office/officeart/2005/8/layout/process5"/>
    <dgm:cxn modelId="{D254EBA7-6A35-4D0C-9057-CD683DC32D8B}" type="presOf" srcId="{567B8FB5-0BAD-4B50-BDBA-7EDA37F59397}" destId="{AD056DF0-AA28-49FB-AED1-6D6B1D851026}" srcOrd="0" destOrd="0" presId="urn:microsoft.com/office/officeart/2005/8/layout/process5"/>
    <dgm:cxn modelId="{8E07BBB4-8F57-4620-92A6-B1159AD4C036}" type="presOf" srcId="{D496F3A4-9C53-4531-B7F7-3E037B70226C}" destId="{3CB38C51-8635-448F-A74C-9482FA2B3069}" srcOrd="1" destOrd="0" presId="urn:microsoft.com/office/officeart/2005/8/layout/process5"/>
    <dgm:cxn modelId="{0543CEB9-ECA4-464E-8250-9D355EA82391}" type="presOf" srcId="{BA1765D6-CB02-4144-9833-63DF46F4687D}" destId="{57CA15C8-C68C-472B-B37F-AD66C0E3D828}" srcOrd="0" destOrd="0" presId="urn:microsoft.com/office/officeart/2005/8/layout/process5"/>
    <dgm:cxn modelId="{D240BECE-E5BF-4C6E-8338-69AA69F4BD00}" type="presOf" srcId="{3AA6F710-EB77-495A-B452-828FF09D9EF1}" destId="{641334F3-CE99-4EEF-A1B2-A00236064E9C}" srcOrd="0" destOrd="0" presId="urn:microsoft.com/office/officeart/2005/8/layout/process5"/>
    <dgm:cxn modelId="{54582BCF-6D77-4CC7-A1F8-9C4810C1DE77}" srcId="{37748ED6-58CD-4717-A85A-F8ADBC6F27DC}" destId="{09D83477-EFA7-4C4F-85A0-868F1F176AB1}" srcOrd="0" destOrd="0" parTransId="{05C299CA-0239-446D-9626-2DE4D319B623}" sibTransId="{BA1765D6-CB02-4144-9833-63DF46F4687D}"/>
    <dgm:cxn modelId="{58D6A3DC-0601-4530-94AB-F90023D07653}" type="presOf" srcId="{D496F3A4-9C53-4531-B7F7-3E037B70226C}" destId="{8A351FC3-243B-4438-8343-FAF62164E1BB}" srcOrd="0" destOrd="0" presId="urn:microsoft.com/office/officeart/2005/8/layout/process5"/>
    <dgm:cxn modelId="{D25D8DFD-AA2B-4EF0-A991-61E2B1687176}" type="presOf" srcId="{4EFF6C40-8C1B-4319-8C14-629C70F9B87C}" destId="{66A0A52E-4C7C-4850-83B4-617EF02346F0}" srcOrd="0" destOrd="0" presId="urn:microsoft.com/office/officeart/2005/8/layout/process5"/>
    <dgm:cxn modelId="{5B3A84FE-004A-4D09-8C58-8BFF17380EA5}" type="presOf" srcId="{EF910208-E2B0-4427-AE02-3E892B440F37}" destId="{F458E50D-84BC-440E-977F-DF2EE26E220F}" srcOrd="0" destOrd="0" presId="urn:microsoft.com/office/officeart/2005/8/layout/process5"/>
    <dgm:cxn modelId="{9ADBD08A-207E-4BBF-A6AC-7C34D27F0314}" type="presParOf" srcId="{591B2870-9813-407E-B48B-01CE94D49650}" destId="{3860430F-5B03-4513-95CE-981B3BF7AD66}" srcOrd="0" destOrd="0" presId="urn:microsoft.com/office/officeart/2005/8/layout/process5"/>
    <dgm:cxn modelId="{49FB7CB4-41EB-42DD-9C7F-1AB0E9770D94}" type="presParOf" srcId="{591B2870-9813-407E-B48B-01CE94D49650}" destId="{57CA15C8-C68C-472B-B37F-AD66C0E3D828}" srcOrd="1" destOrd="0" presId="urn:microsoft.com/office/officeart/2005/8/layout/process5"/>
    <dgm:cxn modelId="{6B3D605F-1C89-4A6F-8371-B9BED10A9C92}" type="presParOf" srcId="{57CA15C8-C68C-472B-B37F-AD66C0E3D828}" destId="{9BA15575-C808-45BA-8149-CE0D09D19F10}" srcOrd="0" destOrd="0" presId="urn:microsoft.com/office/officeart/2005/8/layout/process5"/>
    <dgm:cxn modelId="{0BA4E766-0419-4FC9-8AB9-54C04B3ADFA0}" type="presParOf" srcId="{591B2870-9813-407E-B48B-01CE94D49650}" destId="{641334F3-CE99-4EEF-A1B2-A00236064E9C}" srcOrd="2" destOrd="0" presId="urn:microsoft.com/office/officeart/2005/8/layout/process5"/>
    <dgm:cxn modelId="{4C2B26EF-59AD-4095-A42C-5302B9049225}" type="presParOf" srcId="{591B2870-9813-407E-B48B-01CE94D49650}" destId="{66A0A52E-4C7C-4850-83B4-617EF02346F0}" srcOrd="3" destOrd="0" presId="urn:microsoft.com/office/officeart/2005/8/layout/process5"/>
    <dgm:cxn modelId="{723BD256-E700-4C02-B143-4CFBB39EE371}" type="presParOf" srcId="{66A0A52E-4C7C-4850-83B4-617EF02346F0}" destId="{4CCF6FFC-7D51-493C-B2B7-5819131D91E6}" srcOrd="0" destOrd="0" presId="urn:microsoft.com/office/officeart/2005/8/layout/process5"/>
    <dgm:cxn modelId="{98694610-8770-432D-A0AB-A1D48B835F83}" type="presParOf" srcId="{591B2870-9813-407E-B48B-01CE94D49650}" destId="{AD056DF0-AA28-49FB-AED1-6D6B1D851026}" srcOrd="4" destOrd="0" presId="urn:microsoft.com/office/officeart/2005/8/layout/process5"/>
    <dgm:cxn modelId="{0DB257B6-939C-43EA-80B2-8E26485588C4}" type="presParOf" srcId="{591B2870-9813-407E-B48B-01CE94D49650}" destId="{F458E50D-84BC-440E-977F-DF2EE26E220F}" srcOrd="5" destOrd="0" presId="urn:microsoft.com/office/officeart/2005/8/layout/process5"/>
    <dgm:cxn modelId="{71C6776F-EE63-4D53-8034-15121E67E32D}" type="presParOf" srcId="{F458E50D-84BC-440E-977F-DF2EE26E220F}" destId="{30BE48C0-FF1E-4FFB-8AB6-BF5B79443EA4}" srcOrd="0" destOrd="0" presId="urn:microsoft.com/office/officeart/2005/8/layout/process5"/>
    <dgm:cxn modelId="{592E131E-98C8-4E96-89CD-E8FC64832B42}" type="presParOf" srcId="{591B2870-9813-407E-B48B-01CE94D49650}" destId="{1FC2C7B8-FD28-4683-8DBD-A99450F42139}" srcOrd="6" destOrd="0" presId="urn:microsoft.com/office/officeart/2005/8/layout/process5"/>
    <dgm:cxn modelId="{2749AF6B-63BF-4B84-9035-22C1A232B689}" type="presParOf" srcId="{591B2870-9813-407E-B48B-01CE94D49650}" destId="{8A351FC3-243B-4438-8343-FAF62164E1BB}" srcOrd="7" destOrd="0" presId="urn:microsoft.com/office/officeart/2005/8/layout/process5"/>
    <dgm:cxn modelId="{B995CF80-94ED-4426-903B-560EE4A6B59C}" type="presParOf" srcId="{8A351FC3-243B-4438-8343-FAF62164E1BB}" destId="{3CB38C51-8635-448F-A74C-9482FA2B3069}" srcOrd="0" destOrd="0" presId="urn:microsoft.com/office/officeart/2005/8/layout/process5"/>
    <dgm:cxn modelId="{6800362F-2308-4350-8560-F2CC5EA4EF6A}" type="presParOf" srcId="{591B2870-9813-407E-B48B-01CE94D49650}" destId="{00FFD148-0BDB-4200-8663-E6BC08334373}" srcOrd="8" destOrd="0" presId="urn:microsoft.com/office/officeart/2005/8/layout/process5"/>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D0E4C2F-1F46-4405-B18B-326BC7076326}" type="doc">
      <dgm:prSet loTypeId="urn:microsoft.com/office/officeart/2005/8/layout/pyramid1" loCatId="pyramid" qsTypeId="urn:microsoft.com/office/officeart/2005/8/quickstyle/simple1" qsCatId="simple" csTypeId="urn:microsoft.com/office/officeart/2005/8/colors/accent1_2" csCatId="accent1" phldr="1"/>
      <dgm:spPr/>
      <dgm:t>
        <a:bodyPr/>
        <a:lstStyle/>
        <a:p>
          <a:endParaRPr lang="en-US"/>
        </a:p>
      </dgm:t>
    </dgm:pt>
    <dgm:pt modelId="{1EFAFCF7-8E03-4C83-B70B-157C12960567}">
      <dgm:prSet phldrT="[Text]"/>
      <dgm:spPr>
        <a:solidFill>
          <a:schemeClr val="tx1">
            <a:lumMod val="20000"/>
            <a:lumOff val="80000"/>
          </a:schemeClr>
        </a:solidFill>
        <a:ln w="28575">
          <a:solidFill>
            <a:schemeClr val="bg1"/>
          </a:solidFill>
        </a:ln>
      </dgm:spPr>
      <dgm:t>
        <a:bodyPr/>
        <a:lstStyle/>
        <a:p>
          <a:r>
            <a:rPr lang="en-IE" dirty="0"/>
            <a:t> </a:t>
          </a:r>
          <a:endParaRPr lang="en-US" dirty="0"/>
        </a:p>
      </dgm:t>
    </dgm:pt>
    <dgm:pt modelId="{BD5E4BC3-0DED-4D8A-8B83-3A86DF9147CD}" type="parTrans" cxnId="{DACB41FE-C4F7-479B-A209-1E29E940E616}">
      <dgm:prSet/>
      <dgm:spPr/>
      <dgm:t>
        <a:bodyPr/>
        <a:lstStyle/>
        <a:p>
          <a:endParaRPr lang="en-US"/>
        </a:p>
      </dgm:t>
    </dgm:pt>
    <dgm:pt modelId="{A93F9C5E-10A7-4B8B-90B4-3866E3D3C40E}" type="sibTrans" cxnId="{DACB41FE-C4F7-479B-A209-1E29E940E616}">
      <dgm:prSet/>
      <dgm:spPr/>
      <dgm:t>
        <a:bodyPr/>
        <a:lstStyle/>
        <a:p>
          <a:endParaRPr lang="en-US"/>
        </a:p>
      </dgm:t>
    </dgm:pt>
    <dgm:pt modelId="{D125609D-45F0-4207-88B4-7DE3F7041FDD}">
      <dgm:prSet phldrT="[Text]"/>
      <dgm:spPr>
        <a:solidFill>
          <a:schemeClr val="bg1">
            <a:lumMod val="85000"/>
          </a:schemeClr>
        </a:solidFill>
        <a:ln w="28575">
          <a:solidFill>
            <a:schemeClr val="bg1"/>
          </a:solidFill>
        </a:ln>
      </dgm:spPr>
      <dgm:t>
        <a:bodyPr/>
        <a:lstStyle/>
        <a:p>
          <a:r>
            <a:rPr lang="en-IE" dirty="0"/>
            <a:t> </a:t>
          </a:r>
          <a:endParaRPr lang="en-US" dirty="0"/>
        </a:p>
      </dgm:t>
    </dgm:pt>
    <dgm:pt modelId="{99A7CA18-F13F-44E9-AD03-2E22ED1D963A}" type="parTrans" cxnId="{98E63B00-1FF1-4AF6-944A-14FC99A002FB}">
      <dgm:prSet/>
      <dgm:spPr/>
      <dgm:t>
        <a:bodyPr/>
        <a:lstStyle/>
        <a:p>
          <a:endParaRPr lang="en-US"/>
        </a:p>
      </dgm:t>
    </dgm:pt>
    <dgm:pt modelId="{B1ED9939-ADBD-406C-B5F6-3F22B44B55DE}" type="sibTrans" cxnId="{98E63B00-1FF1-4AF6-944A-14FC99A002FB}">
      <dgm:prSet/>
      <dgm:spPr/>
      <dgm:t>
        <a:bodyPr/>
        <a:lstStyle/>
        <a:p>
          <a:endParaRPr lang="en-US"/>
        </a:p>
      </dgm:t>
    </dgm:pt>
    <dgm:pt modelId="{F5392E82-66C5-4A72-8A78-9D114BC7C9F0}">
      <dgm:prSet phldrT="[Text]"/>
      <dgm:spPr>
        <a:solidFill>
          <a:srgbClr val="92D050"/>
        </a:solidFill>
        <a:ln w="28575">
          <a:solidFill>
            <a:schemeClr val="bg1"/>
          </a:solidFill>
        </a:ln>
      </dgm:spPr>
      <dgm:t>
        <a:bodyPr/>
        <a:lstStyle/>
        <a:p>
          <a:r>
            <a:rPr lang="en-IE" dirty="0"/>
            <a:t> </a:t>
          </a:r>
          <a:endParaRPr lang="en-US" dirty="0"/>
        </a:p>
      </dgm:t>
    </dgm:pt>
    <dgm:pt modelId="{012B933E-8717-40B8-8823-4230F26CDBC7}" type="parTrans" cxnId="{1271B295-9CF0-4116-BF14-24886EBE5C6B}">
      <dgm:prSet/>
      <dgm:spPr/>
      <dgm:t>
        <a:bodyPr/>
        <a:lstStyle/>
        <a:p>
          <a:endParaRPr lang="en-US"/>
        </a:p>
      </dgm:t>
    </dgm:pt>
    <dgm:pt modelId="{FA5CB4FF-AAE4-467B-8EDF-078A07AEACF3}" type="sibTrans" cxnId="{1271B295-9CF0-4116-BF14-24886EBE5C6B}">
      <dgm:prSet/>
      <dgm:spPr/>
      <dgm:t>
        <a:bodyPr/>
        <a:lstStyle/>
        <a:p>
          <a:endParaRPr lang="en-US"/>
        </a:p>
      </dgm:t>
    </dgm:pt>
    <dgm:pt modelId="{F80AD3CA-C539-4DF7-ABCB-59246C3D7F21}">
      <dgm:prSet/>
      <dgm:spPr>
        <a:solidFill>
          <a:schemeClr val="accent4"/>
        </a:solidFill>
        <a:ln w="28575">
          <a:solidFill>
            <a:schemeClr val="bg1"/>
          </a:solidFill>
        </a:ln>
      </dgm:spPr>
      <dgm:t>
        <a:bodyPr/>
        <a:lstStyle/>
        <a:p>
          <a:endParaRPr lang="en-US">
            <a:solidFill>
              <a:schemeClr val="accent5"/>
            </a:solidFill>
          </a:endParaRPr>
        </a:p>
      </dgm:t>
    </dgm:pt>
    <dgm:pt modelId="{B3A638AA-3723-45DA-830C-8443E0231948}" type="parTrans" cxnId="{BB29CBBB-D8E0-4203-A6A7-7F705EE82BB0}">
      <dgm:prSet/>
      <dgm:spPr/>
      <dgm:t>
        <a:bodyPr/>
        <a:lstStyle/>
        <a:p>
          <a:endParaRPr lang="en-US"/>
        </a:p>
      </dgm:t>
    </dgm:pt>
    <dgm:pt modelId="{F420088E-4F01-4E2E-B835-124D6E0462CB}" type="sibTrans" cxnId="{BB29CBBB-D8E0-4203-A6A7-7F705EE82BB0}">
      <dgm:prSet/>
      <dgm:spPr/>
      <dgm:t>
        <a:bodyPr/>
        <a:lstStyle/>
        <a:p>
          <a:endParaRPr lang="en-US"/>
        </a:p>
      </dgm:t>
    </dgm:pt>
    <dgm:pt modelId="{28C0A14F-939A-4C26-8363-8AEC434B36B3}" type="pres">
      <dgm:prSet presAssocID="{1D0E4C2F-1F46-4405-B18B-326BC7076326}" presName="Name0" presStyleCnt="0">
        <dgm:presLayoutVars>
          <dgm:dir/>
          <dgm:animLvl val="lvl"/>
          <dgm:resizeHandles val="exact"/>
        </dgm:presLayoutVars>
      </dgm:prSet>
      <dgm:spPr/>
    </dgm:pt>
    <dgm:pt modelId="{2329AA10-B470-4FAB-8961-803FE3EC49E8}" type="pres">
      <dgm:prSet presAssocID="{1EFAFCF7-8E03-4C83-B70B-157C12960567}" presName="Name8" presStyleCnt="0"/>
      <dgm:spPr/>
    </dgm:pt>
    <dgm:pt modelId="{C3D2CB47-A095-4E63-BA87-520A6CA651E6}" type="pres">
      <dgm:prSet presAssocID="{1EFAFCF7-8E03-4C83-B70B-157C12960567}" presName="level" presStyleLbl="node1" presStyleIdx="0" presStyleCnt="4">
        <dgm:presLayoutVars>
          <dgm:chMax val="1"/>
          <dgm:bulletEnabled val="1"/>
        </dgm:presLayoutVars>
      </dgm:prSet>
      <dgm:spPr/>
    </dgm:pt>
    <dgm:pt modelId="{BB93A33B-23D3-40CB-B60D-D92616D2BBCF}" type="pres">
      <dgm:prSet presAssocID="{1EFAFCF7-8E03-4C83-B70B-157C12960567}" presName="levelTx" presStyleLbl="revTx" presStyleIdx="0" presStyleCnt="0">
        <dgm:presLayoutVars>
          <dgm:chMax val="1"/>
          <dgm:bulletEnabled val="1"/>
        </dgm:presLayoutVars>
      </dgm:prSet>
      <dgm:spPr/>
    </dgm:pt>
    <dgm:pt modelId="{D9E21D68-010F-458E-A1EF-E9F0F31FDC4A}" type="pres">
      <dgm:prSet presAssocID="{D125609D-45F0-4207-88B4-7DE3F7041FDD}" presName="Name8" presStyleCnt="0"/>
      <dgm:spPr/>
    </dgm:pt>
    <dgm:pt modelId="{A1A6AF28-633C-4280-A9E8-69E963255699}" type="pres">
      <dgm:prSet presAssocID="{D125609D-45F0-4207-88B4-7DE3F7041FDD}" presName="level" presStyleLbl="node1" presStyleIdx="1" presStyleCnt="4" custScaleY="109509">
        <dgm:presLayoutVars>
          <dgm:chMax val="1"/>
          <dgm:bulletEnabled val="1"/>
        </dgm:presLayoutVars>
      </dgm:prSet>
      <dgm:spPr/>
    </dgm:pt>
    <dgm:pt modelId="{6AFB1F4B-0A5D-4D1B-AF50-FBA84B343080}" type="pres">
      <dgm:prSet presAssocID="{D125609D-45F0-4207-88B4-7DE3F7041FDD}" presName="levelTx" presStyleLbl="revTx" presStyleIdx="0" presStyleCnt="0">
        <dgm:presLayoutVars>
          <dgm:chMax val="1"/>
          <dgm:bulletEnabled val="1"/>
        </dgm:presLayoutVars>
      </dgm:prSet>
      <dgm:spPr/>
    </dgm:pt>
    <dgm:pt modelId="{9F0D2A7F-D21F-4528-83C2-32FEFB73C61F}" type="pres">
      <dgm:prSet presAssocID="{F80AD3CA-C539-4DF7-ABCB-59246C3D7F21}" presName="Name8" presStyleCnt="0"/>
      <dgm:spPr/>
    </dgm:pt>
    <dgm:pt modelId="{1BC61AF3-1D6D-47E3-A144-3BBB31E3DBFC}" type="pres">
      <dgm:prSet presAssocID="{F80AD3CA-C539-4DF7-ABCB-59246C3D7F21}" presName="level" presStyleLbl="node1" presStyleIdx="2" presStyleCnt="4">
        <dgm:presLayoutVars>
          <dgm:chMax val="1"/>
          <dgm:bulletEnabled val="1"/>
        </dgm:presLayoutVars>
      </dgm:prSet>
      <dgm:spPr/>
    </dgm:pt>
    <dgm:pt modelId="{1DFA9A0E-1A90-4FCB-93A4-4350EA21A72F}" type="pres">
      <dgm:prSet presAssocID="{F80AD3CA-C539-4DF7-ABCB-59246C3D7F21}" presName="levelTx" presStyleLbl="revTx" presStyleIdx="0" presStyleCnt="0">
        <dgm:presLayoutVars>
          <dgm:chMax val="1"/>
          <dgm:bulletEnabled val="1"/>
        </dgm:presLayoutVars>
      </dgm:prSet>
      <dgm:spPr/>
    </dgm:pt>
    <dgm:pt modelId="{B5D4C9C8-CE3E-4172-845B-491483A5F9B0}" type="pres">
      <dgm:prSet presAssocID="{F5392E82-66C5-4A72-8A78-9D114BC7C9F0}" presName="Name8" presStyleCnt="0"/>
      <dgm:spPr/>
    </dgm:pt>
    <dgm:pt modelId="{F73E1907-A3EC-449F-BE45-32DC80E07B17}" type="pres">
      <dgm:prSet presAssocID="{F5392E82-66C5-4A72-8A78-9D114BC7C9F0}" presName="level" presStyleLbl="node1" presStyleIdx="3" presStyleCnt="4">
        <dgm:presLayoutVars>
          <dgm:chMax val="1"/>
          <dgm:bulletEnabled val="1"/>
        </dgm:presLayoutVars>
      </dgm:prSet>
      <dgm:spPr/>
    </dgm:pt>
    <dgm:pt modelId="{64129FF1-7A47-4C8A-8F2D-899A907AEDA8}" type="pres">
      <dgm:prSet presAssocID="{F5392E82-66C5-4A72-8A78-9D114BC7C9F0}" presName="levelTx" presStyleLbl="revTx" presStyleIdx="0" presStyleCnt="0">
        <dgm:presLayoutVars>
          <dgm:chMax val="1"/>
          <dgm:bulletEnabled val="1"/>
        </dgm:presLayoutVars>
      </dgm:prSet>
      <dgm:spPr/>
    </dgm:pt>
  </dgm:ptLst>
  <dgm:cxnLst>
    <dgm:cxn modelId="{98E63B00-1FF1-4AF6-944A-14FC99A002FB}" srcId="{1D0E4C2F-1F46-4405-B18B-326BC7076326}" destId="{D125609D-45F0-4207-88B4-7DE3F7041FDD}" srcOrd="1" destOrd="0" parTransId="{99A7CA18-F13F-44E9-AD03-2E22ED1D963A}" sibTransId="{B1ED9939-ADBD-406C-B5F6-3F22B44B55DE}"/>
    <dgm:cxn modelId="{03E12005-8BDE-493D-9879-41B2C46B2796}" type="presOf" srcId="{F80AD3CA-C539-4DF7-ABCB-59246C3D7F21}" destId="{1BC61AF3-1D6D-47E3-A144-3BBB31E3DBFC}" srcOrd="0" destOrd="0" presId="urn:microsoft.com/office/officeart/2005/8/layout/pyramid1"/>
    <dgm:cxn modelId="{BBA95D15-EFFD-409A-A768-34D2597CCB07}" type="presOf" srcId="{D125609D-45F0-4207-88B4-7DE3F7041FDD}" destId="{A1A6AF28-633C-4280-A9E8-69E963255699}" srcOrd="0" destOrd="0" presId="urn:microsoft.com/office/officeart/2005/8/layout/pyramid1"/>
    <dgm:cxn modelId="{796F4E16-12A9-4B8C-80BF-74F5B93CAFBC}" type="presOf" srcId="{D125609D-45F0-4207-88B4-7DE3F7041FDD}" destId="{6AFB1F4B-0A5D-4D1B-AF50-FBA84B343080}" srcOrd="1" destOrd="0" presId="urn:microsoft.com/office/officeart/2005/8/layout/pyramid1"/>
    <dgm:cxn modelId="{8B227239-37E7-45D1-835F-6FDC15D35B33}" type="presOf" srcId="{F5392E82-66C5-4A72-8A78-9D114BC7C9F0}" destId="{64129FF1-7A47-4C8A-8F2D-899A907AEDA8}" srcOrd="1" destOrd="0" presId="urn:microsoft.com/office/officeart/2005/8/layout/pyramid1"/>
    <dgm:cxn modelId="{A888863D-C0EF-4916-AEF4-EF1756F55EE2}" type="presOf" srcId="{1D0E4C2F-1F46-4405-B18B-326BC7076326}" destId="{28C0A14F-939A-4C26-8363-8AEC434B36B3}" srcOrd="0" destOrd="0" presId="urn:microsoft.com/office/officeart/2005/8/layout/pyramid1"/>
    <dgm:cxn modelId="{6358B245-DC76-49AE-AA82-20DD25981A49}" type="presOf" srcId="{F80AD3CA-C539-4DF7-ABCB-59246C3D7F21}" destId="{1DFA9A0E-1A90-4FCB-93A4-4350EA21A72F}" srcOrd="1" destOrd="0" presId="urn:microsoft.com/office/officeart/2005/8/layout/pyramid1"/>
    <dgm:cxn modelId="{1271B295-9CF0-4116-BF14-24886EBE5C6B}" srcId="{1D0E4C2F-1F46-4405-B18B-326BC7076326}" destId="{F5392E82-66C5-4A72-8A78-9D114BC7C9F0}" srcOrd="3" destOrd="0" parTransId="{012B933E-8717-40B8-8823-4230F26CDBC7}" sibTransId="{FA5CB4FF-AAE4-467B-8EDF-078A07AEACF3}"/>
    <dgm:cxn modelId="{BB29CBBB-D8E0-4203-A6A7-7F705EE82BB0}" srcId="{1D0E4C2F-1F46-4405-B18B-326BC7076326}" destId="{F80AD3CA-C539-4DF7-ABCB-59246C3D7F21}" srcOrd="2" destOrd="0" parTransId="{B3A638AA-3723-45DA-830C-8443E0231948}" sibTransId="{F420088E-4F01-4E2E-B835-124D6E0462CB}"/>
    <dgm:cxn modelId="{FA098CC1-4BBD-4EEE-96DC-B83839E435C9}" type="presOf" srcId="{1EFAFCF7-8E03-4C83-B70B-157C12960567}" destId="{C3D2CB47-A095-4E63-BA87-520A6CA651E6}" srcOrd="0" destOrd="0" presId="urn:microsoft.com/office/officeart/2005/8/layout/pyramid1"/>
    <dgm:cxn modelId="{9861D7C2-1404-4695-AD73-2F17598C6764}" type="presOf" srcId="{1EFAFCF7-8E03-4C83-B70B-157C12960567}" destId="{BB93A33B-23D3-40CB-B60D-D92616D2BBCF}" srcOrd="1" destOrd="0" presId="urn:microsoft.com/office/officeart/2005/8/layout/pyramid1"/>
    <dgm:cxn modelId="{9AA711D1-AB67-40F0-9260-7D5E993582C4}" type="presOf" srcId="{F5392E82-66C5-4A72-8A78-9D114BC7C9F0}" destId="{F73E1907-A3EC-449F-BE45-32DC80E07B17}" srcOrd="0" destOrd="0" presId="urn:microsoft.com/office/officeart/2005/8/layout/pyramid1"/>
    <dgm:cxn modelId="{DACB41FE-C4F7-479B-A209-1E29E940E616}" srcId="{1D0E4C2F-1F46-4405-B18B-326BC7076326}" destId="{1EFAFCF7-8E03-4C83-B70B-157C12960567}" srcOrd="0" destOrd="0" parTransId="{BD5E4BC3-0DED-4D8A-8B83-3A86DF9147CD}" sibTransId="{A93F9C5E-10A7-4B8B-90B4-3866E3D3C40E}"/>
    <dgm:cxn modelId="{55480493-9B5F-4089-AE6D-7185A0A9655E}" type="presParOf" srcId="{28C0A14F-939A-4C26-8363-8AEC434B36B3}" destId="{2329AA10-B470-4FAB-8961-803FE3EC49E8}" srcOrd="0" destOrd="0" presId="urn:microsoft.com/office/officeart/2005/8/layout/pyramid1"/>
    <dgm:cxn modelId="{D3204183-1BB7-4A98-8EE2-AF6CFB3C96A9}" type="presParOf" srcId="{2329AA10-B470-4FAB-8961-803FE3EC49E8}" destId="{C3D2CB47-A095-4E63-BA87-520A6CA651E6}" srcOrd="0" destOrd="0" presId="urn:microsoft.com/office/officeart/2005/8/layout/pyramid1"/>
    <dgm:cxn modelId="{195865F1-B370-49BA-B187-7F9EFBB96A08}" type="presParOf" srcId="{2329AA10-B470-4FAB-8961-803FE3EC49E8}" destId="{BB93A33B-23D3-40CB-B60D-D92616D2BBCF}" srcOrd="1" destOrd="0" presId="urn:microsoft.com/office/officeart/2005/8/layout/pyramid1"/>
    <dgm:cxn modelId="{BD7A32B5-0612-4B18-A4D5-26EFD1D8B2A8}" type="presParOf" srcId="{28C0A14F-939A-4C26-8363-8AEC434B36B3}" destId="{D9E21D68-010F-458E-A1EF-E9F0F31FDC4A}" srcOrd="1" destOrd="0" presId="urn:microsoft.com/office/officeart/2005/8/layout/pyramid1"/>
    <dgm:cxn modelId="{C06DB986-95E2-4D90-9647-049C8E464895}" type="presParOf" srcId="{D9E21D68-010F-458E-A1EF-E9F0F31FDC4A}" destId="{A1A6AF28-633C-4280-A9E8-69E963255699}" srcOrd="0" destOrd="0" presId="urn:microsoft.com/office/officeart/2005/8/layout/pyramid1"/>
    <dgm:cxn modelId="{0B90BAEA-65E8-4C8C-B757-37E3F6497607}" type="presParOf" srcId="{D9E21D68-010F-458E-A1EF-E9F0F31FDC4A}" destId="{6AFB1F4B-0A5D-4D1B-AF50-FBA84B343080}" srcOrd="1" destOrd="0" presId="urn:microsoft.com/office/officeart/2005/8/layout/pyramid1"/>
    <dgm:cxn modelId="{BAA5ABEF-9092-4F25-AFE0-4A6E2EFF61D0}" type="presParOf" srcId="{28C0A14F-939A-4C26-8363-8AEC434B36B3}" destId="{9F0D2A7F-D21F-4528-83C2-32FEFB73C61F}" srcOrd="2" destOrd="0" presId="urn:microsoft.com/office/officeart/2005/8/layout/pyramid1"/>
    <dgm:cxn modelId="{59230CFA-B6D8-4460-9DD8-90BC6375FC11}" type="presParOf" srcId="{9F0D2A7F-D21F-4528-83C2-32FEFB73C61F}" destId="{1BC61AF3-1D6D-47E3-A144-3BBB31E3DBFC}" srcOrd="0" destOrd="0" presId="urn:microsoft.com/office/officeart/2005/8/layout/pyramid1"/>
    <dgm:cxn modelId="{78839783-8EDB-4A56-81CB-E3A4544255A7}" type="presParOf" srcId="{9F0D2A7F-D21F-4528-83C2-32FEFB73C61F}" destId="{1DFA9A0E-1A90-4FCB-93A4-4350EA21A72F}" srcOrd="1" destOrd="0" presId="urn:microsoft.com/office/officeart/2005/8/layout/pyramid1"/>
    <dgm:cxn modelId="{F423FFA5-F5BE-4720-8310-D6494C1F1CC7}" type="presParOf" srcId="{28C0A14F-939A-4C26-8363-8AEC434B36B3}" destId="{B5D4C9C8-CE3E-4172-845B-491483A5F9B0}" srcOrd="3" destOrd="0" presId="urn:microsoft.com/office/officeart/2005/8/layout/pyramid1"/>
    <dgm:cxn modelId="{8C1B8519-97CB-47DB-9DC6-FC7CBF91B75B}" type="presParOf" srcId="{B5D4C9C8-CE3E-4172-845B-491483A5F9B0}" destId="{F73E1907-A3EC-449F-BE45-32DC80E07B17}" srcOrd="0" destOrd="0" presId="urn:microsoft.com/office/officeart/2005/8/layout/pyramid1"/>
    <dgm:cxn modelId="{CA6048FF-4C32-4540-9CC0-5E886D8F4CA4}" type="presParOf" srcId="{B5D4C9C8-CE3E-4172-845B-491483A5F9B0}" destId="{64129FF1-7A47-4C8A-8F2D-899A907AEDA8}" srcOrd="1" destOrd="0" presId="urn:microsoft.com/office/officeart/2005/8/layout/pyramid1"/>
  </dgm:cxnLst>
  <dgm:bg/>
  <dgm:whole>
    <a:ln w="57150"/>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D2CB47-A095-4E63-BA87-520A6CA651E6}">
      <dsp:nvSpPr>
        <dsp:cNvPr id="0" name=""/>
        <dsp:cNvSpPr/>
      </dsp:nvSpPr>
      <dsp:spPr>
        <a:xfrm>
          <a:off x="243346" y="0"/>
          <a:ext cx="162230" cy="130274"/>
        </a:xfrm>
        <a:prstGeom prst="trapezoid">
          <a:avLst>
            <a:gd name="adj" fmla="val 62265"/>
          </a:avLst>
        </a:prstGeom>
        <a:solidFill>
          <a:schemeClr val="tx1">
            <a:lumMod val="20000"/>
            <a:lumOff val="80000"/>
          </a:schemeClr>
        </a:solidFill>
        <a:ln w="28575"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en-IE" sz="800" kern="1200" dirty="0"/>
            <a:t> </a:t>
          </a:r>
          <a:endParaRPr lang="en-US" sz="800" kern="1200" dirty="0"/>
        </a:p>
      </dsp:txBody>
      <dsp:txXfrm>
        <a:off x="243346" y="0"/>
        <a:ext cx="162230" cy="130274"/>
      </dsp:txXfrm>
    </dsp:sp>
    <dsp:sp modelId="{A1A6AF28-633C-4280-A9E8-69E963255699}">
      <dsp:nvSpPr>
        <dsp:cNvPr id="0" name=""/>
        <dsp:cNvSpPr/>
      </dsp:nvSpPr>
      <dsp:spPr>
        <a:xfrm>
          <a:off x="162230" y="130274"/>
          <a:ext cx="324461" cy="130274"/>
        </a:xfrm>
        <a:prstGeom prst="trapezoid">
          <a:avLst>
            <a:gd name="adj" fmla="val 62265"/>
          </a:avLst>
        </a:prstGeom>
        <a:solidFill>
          <a:srgbClr val="ED8D2F"/>
        </a:solidFill>
        <a:ln w="28575"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en-IE" sz="800" kern="1200" dirty="0"/>
            <a:t> </a:t>
          </a:r>
          <a:endParaRPr lang="en-US" sz="800" kern="1200" dirty="0"/>
        </a:p>
      </dsp:txBody>
      <dsp:txXfrm>
        <a:off x="219011" y="130274"/>
        <a:ext cx="210899" cy="130274"/>
      </dsp:txXfrm>
    </dsp:sp>
    <dsp:sp modelId="{1BC61AF3-1D6D-47E3-A144-3BBB31E3DBFC}">
      <dsp:nvSpPr>
        <dsp:cNvPr id="0" name=""/>
        <dsp:cNvSpPr/>
      </dsp:nvSpPr>
      <dsp:spPr>
        <a:xfrm>
          <a:off x="81115" y="260548"/>
          <a:ext cx="486692" cy="130274"/>
        </a:xfrm>
        <a:prstGeom prst="trapezoid">
          <a:avLst>
            <a:gd name="adj" fmla="val 62265"/>
          </a:avLst>
        </a:prstGeom>
        <a:solidFill>
          <a:schemeClr val="tx1">
            <a:lumMod val="20000"/>
            <a:lumOff val="80000"/>
          </a:schemeClr>
        </a:solidFill>
        <a:ln w="28575"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166286" y="260548"/>
        <a:ext cx="316349" cy="130274"/>
      </dsp:txXfrm>
    </dsp:sp>
    <dsp:sp modelId="{F73E1907-A3EC-449F-BE45-32DC80E07B17}">
      <dsp:nvSpPr>
        <dsp:cNvPr id="0" name=""/>
        <dsp:cNvSpPr/>
      </dsp:nvSpPr>
      <dsp:spPr>
        <a:xfrm>
          <a:off x="0" y="390822"/>
          <a:ext cx="648923" cy="130274"/>
        </a:xfrm>
        <a:prstGeom prst="trapezoid">
          <a:avLst>
            <a:gd name="adj" fmla="val 62265"/>
          </a:avLst>
        </a:prstGeom>
        <a:solidFill>
          <a:schemeClr val="tx1">
            <a:lumMod val="20000"/>
            <a:lumOff val="80000"/>
          </a:schemeClr>
        </a:solidFill>
        <a:ln w="28575"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en-IE" sz="800" kern="1200" dirty="0"/>
            <a:t> </a:t>
          </a:r>
          <a:endParaRPr lang="en-US" sz="800" kern="1200" dirty="0"/>
        </a:p>
      </dsp:txBody>
      <dsp:txXfrm>
        <a:off x="113561" y="390822"/>
        <a:ext cx="421799" cy="1302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D2CB47-A095-4E63-BA87-520A6CA651E6}">
      <dsp:nvSpPr>
        <dsp:cNvPr id="0" name=""/>
        <dsp:cNvSpPr/>
      </dsp:nvSpPr>
      <dsp:spPr>
        <a:xfrm>
          <a:off x="648716" y="0"/>
          <a:ext cx="475725" cy="373179"/>
        </a:xfrm>
        <a:prstGeom prst="trapezoid">
          <a:avLst>
            <a:gd name="adj" fmla="val 63740"/>
          </a:avLst>
        </a:prstGeom>
        <a:solidFill>
          <a:srgbClr val="FF0000"/>
        </a:solidFill>
        <a:ln w="28575"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IE" sz="2100" kern="1200" dirty="0"/>
            <a:t> </a:t>
          </a:r>
          <a:endParaRPr lang="en-US" sz="2100" kern="1200" dirty="0"/>
        </a:p>
      </dsp:txBody>
      <dsp:txXfrm>
        <a:off x="648716" y="0"/>
        <a:ext cx="475725" cy="373179"/>
      </dsp:txXfrm>
    </dsp:sp>
    <dsp:sp modelId="{A1A6AF28-633C-4280-A9E8-69E963255699}">
      <dsp:nvSpPr>
        <dsp:cNvPr id="0" name=""/>
        <dsp:cNvSpPr/>
      </dsp:nvSpPr>
      <dsp:spPr>
        <a:xfrm>
          <a:off x="432477" y="373179"/>
          <a:ext cx="908203" cy="339254"/>
        </a:xfrm>
        <a:prstGeom prst="trapezoid">
          <a:avLst>
            <a:gd name="adj" fmla="val 63740"/>
          </a:avLst>
        </a:prstGeom>
        <a:solidFill>
          <a:schemeClr val="accent3">
            <a:lumMod val="60000"/>
            <a:lumOff val="40000"/>
          </a:schemeClr>
        </a:solidFill>
        <a:ln w="28575"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IE" sz="2100" kern="1200" dirty="0"/>
            <a:t> </a:t>
          </a:r>
          <a:endParaRPr lang="en-US" sz="2100" kern="1200" dirty="0"/>
        </a:p>
      </dsp:txBody>
      <dsp:txXfrm>
        <a:off x="591413" y="373179"/>
        <a:ext cx="590332" cy="339254"/>
      </dsp:txXfrm>
    </dsp:sp>
    <dsp:sp modelId="{1BC61AF3-1D6D-47E3-A144-3BBB31E3DBFC}">
      <dsp:nvSpPr>
        <dsp:cNvPr id="0" name=""/>
        <dsp:cNvSpPr/>
      </dsp:nvSpPr>
      <dsp:spPr>
        <a:xfrm>
          <a:off x="216238" y="712433"/>
          <a:ext cx="1340681" cy="339254"/>
        </a:xfrm>
        <a:prstGeom prst="trapezoid">
          <a:avLst>
            <a:gd name="adj" fmla="val 63740"/>
          </a:avLst>
        </a:prstGeom>
        <a:solidFill>
          <a:schemeClr val="tx1">
            <a:lumMod val="20000"/>
            <a:lumOff val="80000"/>
          </a:schemeClr>
        </a:solidFill>
        <a:ln w="28575"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450858" y="712433"/>
        <a:ext cx="871442" cy="339254"/>
      </dsp:txXfrm>
    </dsp:sp>
    <dsp:sp modelId="{F73E1907-A3EC-449F-BE45-32DC80E07B17}">
      <dsp:nvSpPr>
        <dsp:cNvPr id="0" name=""/>
        <dsp:cNvSpPr/>
      </dsp:nvSpPr>
      <dsp:spPr>
        <a:xfrm>
          <a:off x="0" y="1051687"/>
          <a:ext cx="1773159" cy="339254"/>
        </a:xfrm>
        <a:prstGeom prst="trapezoid">
          <a:avLst>
            <a:gd name="adj" fmla="val 63740"/>
          </a:avLst>
        </a:prstGeom>
        <a:solidFill>
          <a:schemeClr val="tx1">
            <a:lumMod val="20000"/>
            <a:lumOff val="80000"/>
          </a:schemeClr>
        </a:solidFill>
        <a:ln w="28575"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IE" sz="2100" kern="1200" dirty="0"/>
            <a:t> </a:t>
          </a:r>
          <a:endParaRPr lang="en-US" sz="2100" kern="1200" dirty="0"/>
        </a:p>
      </dsp:txBody>
      <dsp:txXfrm>
        <a:off x="310302" y="1051687"/>
        <a:ext cx="1152553" cy="3392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D2CB47-A095-4E63-BA87-520A6CA651E6}">
      <dsp:nvSpPr>
        <dsp:cNvPr id="0" name=""/>
        <dsp:cNvSpPr/>
      </dsp:nvSpPr>
      <dsp:spPr>
        <a:xfrm>
          <a:off x="664934" y="0"/>
          <a:ext cx="443289" cy="347735"/>
        </a:xfrm>
        <a:prstGeom prst="trapezoid">
          <a:avLst>
            <a:gd name="adj" fmla="val 63740"/>
          </a:avLst>
        </a:prstGeom>
        <a:solidFill>
          <a:schemeClr val="tx1">
            <a:lumMod val="20000"/>
            <a:lumOff val="80000"/>
          </a:schemeClr>
        </a:solidFill>
        <a:ln w="28575"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IE" sz="2200" kern="1200" dirty="0"/>
            <a:t> </a:t>
          </a:r>
          <a:endParaRPr lang="en-US" sz="2200" kern="1200" dirty="0"/>
        </a:p>
      </dsp:txBody>
      <dsp:txXfrm>
        <a:off x="664934" y="0"/>
        <a:ext cx="443289" cy="347735"/>
      </dsp:txXfrm>
    </dsp:sp>
    <dsp:sp modelId="{A1A6AF28-633C-4280-A9E8-69E963255699}">
      <dsp:nvSpPr>
        <dsp:cNvPr id="0" name=""/>
        <dsp:cNvSpPr/>
      </dsp:nvSpPr>
      <dsp:spPr>
        <a:xfrm>
          <a:off x="443289" y="347735"/>
          <a:ext cx="886579" cy="347735"/>
        </a:xfrm>
        <a:prstGeom prst="trapezoid">
          <a:avLst>
            <a:gd name="adj" fmla="val 63740"/>
          </a:avLst>
        </a:prstGeom>
        <a:solidFill>
          <a:srgbClr val="ED8D2F"/>
        </a:solidFill>
        <a:ln w="28575"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IE" sz="2200" kern="1200" dirty="0"/>
            <a:t> </a:t>
          </a:r>
          <a:endParaRPr lang="en-US" sz="2200" kern="1200" dirty="0"/>
        </a:p>
      </dsp:txBody>
      <dsp:txXfrm>
        <a:off x="598441" y="347735"/>
        <a:ext cx="576276" cy="347735"/>
      </dsp:txXfrm>
    </dsp:sp>
    <dsp:sp modelId="{1BC61AF3-1D6D-47E3-A144-3BBB31E3DBFC}">
      <dsp:nvSpPr>
        <dsp:cNvPr id="0" name=""/>
        <dsp:cNvSpPr/>
      </dsp:nvSpPr>
      <dsp:spPr>
        <a:xfrm>
          <a:off x="221644" y="695471"/>
          <a:ext cx="1329869" cy="347735"/>
        </a:xfrm>
        <a:prstGeom prst="trapezoid">
          <a:avLst>
            <a:gd name="adj" fmla="val 63740"/>
          </a:avLst>
        </a:prstGeom>
        <a:solidFill>
          <a:schemeClr val="tx1">
            <a:lumMod val="20000"/>
            <a:lumOff val="80000"/>
          </a:schemeClr>
        </a:solidFill>
        <a:ln w="28575"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454371" y="695471"/>
        <a:ext cx="864415" cy="347735"/>
      </dsp:txXfrm>
    </dsp:sp>
    <dsp:sp modelId="{F73E1907-A3EC-449F-BE45-32DC80E07B17}">
      <dsp:nvSpPr>
        <dsp:cNvPr id="0" name=""/>
        <dsp:cNvSpPr/>
      </dsp:nvSpPr>
      <dsp:spPr>
        <a:xfrm>
          <a:off x="0" y="1043206"/>
          <a:ext cx="1773159" cy="347735"/>
        </a:xfrm>
        <a:prstGeom prst="trapezoid">
          <a:avLst>
            <a:gd name="adj" fmla="val 63740"/>
          </a:avLst>
        </a:prstGeom>
        <a:solidFill>
          <a:schemeClr val="tx1">
            <a:lumMod val="20000"/>
            <a:lumOff val="80000"/>
          </a:schemeClr>
        </a:solidFill>
        <a:ln w="28575"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IE" sz="2200" kern="1200" dirty="0"/>
            <a:t> </a:t>
          </a:r>
          <a:endParaRPr lang="en-US" sz="2200" kern="1200" dirty="0"/>
        </a:p>
      </dsp:txBody>
      <dsp:txXfrm>
        <a:off x="310302" y="1043206"/>
        <a:ext cx="1152553" cy="34773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8959C3-DCE0-4A24-B2EC-F7C12684712C}">
      <dsp:nvSpPr>
        <dsp:cNvPr id="0" name=""/>
        <dsp:cNvSpPr/>
      </dsp:nvSpPr>
      <dsp:spPr>
        <a:xfrm>
          <a:off x="-37455" y="879595"/>
          <a:ext cx="1269222" cy="2518745"/>
        </a:xfrm>
        <a:prstGeom prst="pie">
          <a:avLst>
            <a:gd name="adj1" fmla="val 5400000"/>
            <a:gd name="adj2" fmla="val 16200000"/>
          </a:avLst>
        </a:prstGeom>
        <a:solidFill>
          <a:schemeClr val="accent5">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590F77D-2930-435A-9794-CDCD6F7BC16E}">
      <dsp:nvSpPr>
        <dsp:cNvPr id="0" name=""/>
        <dsp:cNvSpPr/>
      </dsp:nvSpPr>
      <dsp:spPr>
        <a:xfrm>
          <a:off x="484795" y="-1"/>
          <a:ext cx="1630582" cy="4277938"/>
        </a:xfrm>
        <a:prstGeom prst="rect">
          <a:avLst/>
        </a:prstGeom>
        <a:solidFill>
          <a:schemeClr val="lt1">
            <a:alpha val="90000"/>
            <a:hueOff val="0"/>
            <a:satOff val="0"/>
            <a:lumOff val="0"/>
            <a:alphaOff val="0"/>
          </a:schemeClr>
        </a:solidFill>
        <a:ln w="12700" cap="flat" cmpd="sng" algn="ctr">
          <a:solidFill>
            <a:srgbClr val="09C3AA"/>
          </a:solidFill>
          <a:prstDash val="solid"/>
          <a:miter lim="800000"/>
        </a:ln>
        <a:effectLst>
          <a:glow rad="101600">
            <a:schemeClr val="accent3">
              <a:satMod val="175000"/>
              <a:alpha val="40000"/>
            </a:schemeClr>
          </a:glow>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kern="1200" dirty="0">
              <a:solidFill>
                <a:schemeClr val="accent1"/>
              </a:solidFill>
            </a:rPr>
            <a:t>Establish and implement </a:t>
          </a:r>
          <a:r>
            <a:rPr lang="en-US" sz="1800" b="1" kern="1200" dirty="0">
              <a:solidFill>
                <a:schemeClr val="accent1"/>
              </a:solidFill>
            </a:rPr>
            <a:t>risk management system</a:t>
          </a:r>
        </a:p>
        <a:p>
          <a:pPr marL="0" lvl="0" indent="0" algn="ctr" defTabSz="800100" rtl="0">
            <a:lnSpc>
              <a:spcPct val="90000"/>
            </a:lnSpc>
            <a:spcBef>
              <a:spcPct val="0"/>
            </a:spcBef>
            <a:spcAft>
              <a:spcPct val="35000"/>
            </a:spcAft>
            <a:buNone/>
          </a:pPr>
          <a:r>
            <a:rPr lang="en-US" sz="1800" kern="1200" dirty="0">
              <a:solidFill>
                <a:schemeClr val="accent1"/>
              </a:solidFill>
            </a:rPr>
            <a:t>&amp;</a:t>
          </a:r>
        </a:p>
        <a:p>
          <a:pPr marL="0" lvl="0" indent="0" algn="ctr" defTabSz="800100" rtl="0">
            <a:lnSpc>
              <a:spcPct val="90000"/>
            </a:lnSpc>
            <a:spcBef>
              <a:spcPct val="0"/>
            </a:spcBef>
            <a:spcAft>
              <a:spcPct val="35000"/>
            </a:spcAft>
            <a:buNone/>
          </a:pPr>
          <a:r>
            <a:rPr lang="en-US" sz="1800" kern="1200" dirty="0">
              <a:solidFill>
                <a:schemeClr val="accent1"/>
              </a:solidFill>
            </a:rPr>
            <a:t>in light of the </a:t>
          </a:r>
          <a:r>
            <a:rPr lang="en-US" sz="1800" b="1" kern="1200" dirty="0">
              <a:solidFill>
                <a:schemeClr val="accent1"/>
              </a:solidFill>
            </a:rPr>
            <a:t>intended purpose </a:t>
          </a:r>
          <a:r>
            <a:rPr lang="en-US" sz="1800" kern="1200" dirty="0">
              <a:solidFill>
                <a:schemeClr val="accent1"/>
              </a:solidFill>
            </a:rPr>
            <a:t>of the AI system</a:t>
          </a:r>
        </a:p>
      </dsp:txBody>
      <dsp:txXfrm>
        <a:off x="484795" y="-1"/>
        <a:ext cx="1630582" cy="427793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D2CB47-A095-4E63-BA87-520A6CA651E6}">
      <dsp:nvSpPr>
        <dsp:cNvPr id="0" name=""/>
        <dsp:cNvSpPr/>
      </dsp:nvSpPr>
      <dsp:spPr>
        <a:xfrm>
          <a:off x="664934" y="0"/>
          <a:ext cx="443289" cy="347735"/>
        </a:xfrm>
        <a:prstGeom prst="trapezoid">
          <a:avLst>
            <a:gd name="adj" fmla="val 63740"/>
          </a:avLst>
        </a:prstGeom>
        <a:solidFill>
          <a:schemeClr val="tx1">
            <a:lumMod val="20000"/>
            <a:lumOff val="80000"/>
          </a:schemeClr>
        </a:solidFill>
        <a:ln w="28575"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IE" sz="2200" kern="1200" dirty="0"/>
            <a:t> </a:t>
          </a:r>
          <a:endParaRPr lang="en-US" sz="2200" kern="1200" dirty="0"/>
        </a:p>
      </dsp:txBody>
      <dsp:txXfrm>
        <a:off x="664934" y="0"/>
        <a:ext cx="443289" cy="347735"/>
      </dsp:txXfrm>
    </dsp:sp>
    <dsp:sp modelId="{A1A6AF28-633C-4280-A9E8-69E963255699}">
      <dsp:nvSpPr>
        <dsp:cNvPr id="0" name=""/>
        <dsp:cNvSpPr/>
      </dsp:nvSpPr>
      <dsp:spPr>
        <a:xfrm>
          <a:off x="443289" y="347735"/>
          <a:ext cx="886579" cy="347735"/>
        </a:xfrm>
        <a:prstGeom prst="trapezoid">
          <a:avLst>
            <a:gd name="adj" fmla="val 63740"/>
          </a:avLst>
        </a:prstGeom>
        <a:solidFill>
          <a:srgbClr val="ED8D2F"/>
        </a:solidFill>
        <a:ln w="28575"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IE" sz="2200" kern="1200" dirty="0"/>
            <a:t> </a:t>
          </a:r>
          <a:endParaRPr lang="en-US" sz="2200" kern="1200" dirty="0"/>
        </a:p>
      </dsp:txBody>
      <dsp:txXfrm>
        <a:off x="598441" y="347735"/>
        <a:ext cx="576276" cy="347735"/>
      </dsp:txXfrm>
    </dsp:sp>
    <dsp:sp modelId="{1BC61AF3-1D6D-47E3-A144-3BBB31E3DBFC}">
      <dsp:nvSpPr>
        <dsp:cNvPr id="0" name=""/>
        <dsp:cNvSpPr/>
      </dsp:nvSpPr>
      <dsp:spPr>
        <a:xfrm>
          <a:off x="221644" y="695471"/>
          <a:ext cx="1329869" cy="347735"/>
        </a:xfrm>
        <a:prstGeom prst="trapezoid">
          <a:avLst>
            <a:gd name="adj" fmla="val 63740"/>
          </a:avLst>
        </a:prstGeom>
        <a:solidFill>
          <a:schemeClr val="tx1">
            <a:lumMod val="20000"/>
            <a:lumOff val="80000"/>
          </a:schemeClr>
        </a:solidFill>
        <a:ln w="28575"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454371" y="695471"/>
        <a:ext cx="864415" cy="347735"/>
      </dsp:txXfrm>
    </dsp:sp>
    <dsp:sp modelId="{F73E1907-A3EC-449F-BE45-32DC80E07B17}">
      <dsp:nvSpPr>
        <dsp:cNvPr id="0" name=""/>
        <dsp:cNvSpPr/>
      </dsp:nvSpPr>
      <dsp:spPr>
        <a:xfrm>
          <a:off x="0" y="1043206"/>
          <a:ext cx="1773159" cy="347735"/>
        </a:xfrm>
        <a:prstGeom prst="trapezoid">
          <a:avLst>
            <a:gd name="adj" fmla="val 63740"/>
          </a:avLst>
        </a:prstGeom>
        <a:solidFill>
          <a:schemeClr val="tx1">
            <a:lumMod val="20000"/>
            <a:lumOff val="80000"/>
          </a:schemeClr>
        </a:solidFill>
        <a:ln w="28575"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IE" sz="2200" kern="1200" dirty="0"/>
            <a:t> </a:t>
          </a:r>
          <a:endParaRPr lang="en-US" sz="2200" kern="1200" dirty="0"/>
        </a:p>
      </dsp:txBody>
      <dsp:txXfrm>
        <a:off x="310302" y="1043206"/>
        <a:ext cx="1152553" cy="34773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D2CB47-A095-4E63-BA87-520A6CA651E6}">
      <dsp:nvSpPr>
        <dsp:cNvPr id="0" name=""/>
        <dsp:cNvSpPr/>
      </dsp:nvSpPr>
      <dsp:spPr>
        <a:xfrm>
          <a:off x="664934" y="0"/>
          <a:ext cx="443289" cy="347735"/>
        </a:xfrm>
        <a:prstGeom prst="trapezoid">
          <a:avLst>
            <a:gd name="adj" fmla="val 63740"/>
          </a:avLst>
        </a:prstGeom>
        <a:solidFill>
          <a:schemeClr val="tx1">
            <a:lumMod val="20000"/>
            <a:lumOff val="80000"/>
          </a:schemeClr>
        </a:solidFill>
        <a:ln w="28575"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IE" sz="2200" kern="1200" dirty="0"/>
            <a:t> </a:t>
          </a:r>
          <a:endParaRPr lang="en-US" sz="2200" kern="1200" dirty="0"/>
        </a:p>
      </dsp:txBody>
      <dsp:txXfrm>
        <a:off x="664934" y="0"/>
        <a:ext cx="443289" cy="347735"/>
      </dsp:txXfrm>
    </dsp:sp>
    <dsp:sp modelId="{A1A6AF28-633C-4280-A9E8-69E963255699}">
      <dsp:nvSpPr>
        <dsp:cNvPr id="0" name=""/>
        <dsp:cNvSpPr/>
      </dsp:nvSpPr>
      <dsp:spPr>
        <a:xfrm>
          <a:off x="443289" y="347735"/>
          <a:ext cx="886579" cy="347735"/>
        </a:xfrm>
        <a:prstGeom prst="trapezoid">
          <a:avLst>
            <a:gd name="adj" fmla="val 63740"/>
          </a:avLst>
        </a:prstGeom>
        <a:solidFill>
          <a:srgbClr val="ED8D2F"/>
        </a:solidFill>
        <a:ln w="28575"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IE" sz="2200" kern="1200" dirty="0"/>
            <a:t> </a:t>
          </a:r>
          <a:endParaRPr lang="en-US" sz="2200" kern="1200" dirty="0"/>
        </a:p>
      </dsp:txBody>
      <dsp:txXfrm>
        <a:off x="598441" y="347735"/>
        <a:ext cx="576276" cy="347735"/>
      </dsp:txXfrm>
    </dsp:sp>
    <dsp:sp modelId="{1BC61AF3-1D6D-47E3-A144-3BBB31E3DBFC}">
      <dsp:nvSpPr>
        <dsp:cNvPr id="0" name=""/>
        <dsp:cNvSpPr/>
      </dsp:nvSpPr>
      <dsp:spPr>
        <a:xfrm>
          <a:off x="221644" y="695471"/>
          <a:ext cx="1329869" cy="347735"/>
        </a:xfrm>
        <a:prstGeom prst="trapezoid">
          <a:avLst>
            <a:gd name="adj" fmla="val 63740"/>
          </a:avLst>
        </a:prstGeom>
        <a:solidFill>
          <a:schemeClr val="tx1">
            <a:lumMod val="20000"/>
            <a:lumOff val="80000"/>
          </a:schemeClr>
        </a:solidFill>
        <a:ln w="28575"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454371" y="695471"/>
        <a:ext cx="864415" cy="347735"/>
      </dsp:txXfrm>
    </dsp:sp>
    <dsp:sp modelId="{F73E1907-A3EC-449F-BE45-32DC80E07B17}">
      <dsp:nvSpPr>
        <dsp:cNvPr id="0" name=""/>
        <dsp:cNvSpPr/>
      </dsp:nvSpPr>
      <dsp:spPr>
        <a:xfrm>
          <a:off x="0" y="1043206"/>
          <a:ext cx="1773159" cy="347735"/>
        </a:xfrm>
        <a:prstGeom prst="trapezoid">
          <a:avLst>
            <a:gd name="adj" fmla="val 63740"/>
          </a:avLst>
        </a:prstGeom>
        <a:solidFill>
          <a:schemeClr val="tx1">
            <a:lumMod val="20000"/>
            <a:lumOff val="80000"/>
          </a:schemeClr>
        </a:solidFill>
        <a:ln w="28575"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IE" sz="2200" kern="1200" dirty="0"/>
            <a:t> </a:t>
          </a:r>
          <a:endParaRPr lang="en-US" sz="2200" kern="1200" dirty="0"/>
        </a:p>
      </dsp:txBody>
      <dsp:txXfrm>
        <a:off x="310302" y="1043206"/>
        <a:ext cx="1152553" cy="34773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60430F-5B03-4513-95CE-981B3BF7AD66}">
      <dsp:nvSpPr>
        <dsp:cNvPr id="0" name=""/>
        <dsp:cNvSpPr/>
      </dsp:nvSpPr>
      <dsp:spPr>
        <a:xfrm>
          <a:off x="114055" y="930658"/>
          <a:ext cx="2719661" cy="1647055"/>
        </a:xfrm>
        <a:prstGeom prst="roundRect">
          <a:avLst>
            <a:gd name="adj" fmla="val 10000"/>
          </a:avLst>
        </a:prstGeom>
        <a:solidFill>
          <a:schemeClr val="accent3">
            <a:lumMod val="20000"/>
            <a:lumOff val="80000"/>
          </a:schemeClr>
        </a:solidFill>
        <a:ln w="12700" cap="flat" cmpd="sng" algn="ctr">
          <a:solidFill>
            <a:schemeClr val="lt1">
              <a:hueOff val="0"/>
              <a:satOff val="0"/>
              <a:lumOff val="0"/>
              <a:alphaOff val="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kern="1200" dirty="0">
              <a:solidFill>
                <a:schemeClr val="tx1"/>
              </a:solidFill>
            </a:rPr>
            <a:t>Determine</a:t>
          </a:r>
          <a:r>
            <a:rPr lang="en-GB" sz="1800" kern="1200" dirty="0">
              <a:solidFill>
                <a:schemeClr val="tx1"/>
              </a:solidFill>
            </a:rPr>
            <a:t> whether its AI system </a:t>
          </a:r>
          <a:r>
            <a:rPr lang="en-GB" sz="1800" b="1" kern="1200" dirty="0">
              <a:solidFill>
                <a:schemeClr val="tx1"/>
              </a:solidFill>
            </a:rPr>
            <a:t>is classified as high-risk</a:t>
          </a:r>
          <a:r>
            <a:rPr lang="en-GB" sz="1800" kern="1200" dirty="0">
              <a:solidFill>
                <a:schemeClr val="tx1"/>
              </a:solidFill>
            </a:rPr>
            <a:t> under the new AI Regulation </a:t>
          </a:r>
          <a:endParaRPr lang="en-US" sz="1800" kern="1200" dirty="0">
            <a:solidFill>
              <a:schemeClr val="tx1"/>
            </a:solidFill>
          </a:endParaRPr>
        </a:p>
      </dsp:txBody>
      <dsp:txXfrm>
        <a:off x="162296" y="978899"/>
        <a:ext cx="2623179" cy="1550573"/>
      </dsp:txXfrm>
    </dsp:sp>
    <dsp:sp modelId="{57CA15C8-C68C-472B-B37F-AD66C0E3D828}">
      <dsp:nvSpPr>
        <dsp:cNvPr id="0" name=""/>
        <dsp:cNvSpPr/>
      </dsp:nvSpPr>
      <dsp:spPr>
        <a:xfrm rot="48358">
          <a:off x="3111319" y="1342717"/>
          <a:ext cx="668917" cy="878418"/>
        </a:xfrm>
        <a:prstGeom prst="rightArrow">
          <a:avLst>
            <a:gd name="adj1" fmla="val 60000"/>
            <a:gd name="adj2" fmla="val 50000"/>
          </a:avLst>
        </a:prstGeom>
        <a:solidFill>
          <a:schemeClr val="accent5">
            <a:lumMod val="60000"/>
            <a:lumOff val="40000"/>
          </a:schemeClr>
        </a:solidFill>
        <a:ln w="38100">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0">
            <a:lnSpc>
              <a:spcPct val="90000"/>
            </a:lnSpc>
            <a:spcBef>
              <a:spcPct val="0"/>
            </a:spcBef>
            <a:spcAft>
              <a:spcPct val="35000"/>
            </a:spcAft>
            <a:buNone/>
          </a:pPr>
          <a:endParaRPr lang="en-US" sz="4000" kern="1200"/>
        </a:p>
      </dsp:txBody>
      <dsp:txXfrm>
        <a:off x="3111329" y="1516990"/>
        <a:ext cx="468242" cy="527050"/>
      </dsp:txXfrm>
    </dsp:sp>
    <dsp:sp modelId="{641334F3-CE99-4EEF-A1B2-A00236064E9C}">
      <dsp:nvSpPr>
        <dsp:cNvPr id="0" name=""/>
        <dsp:cNvSpPr/>
      </dsp:nvSpPr>
      <dsp:spPr>
        <a:xfrm>
          <a:off x="4095699" y="902372"/>
          <a:ext cx="3010779" cy="1819750"/>
        </a:xfrm>
        <a:prstGeom prst="roundRect">
          <a:avLst>
            <a:gd name="adj" fmla="val 10000"/>
          </a:avLst>
        </a:prstGeom>
        <a:solidFill>
          <a:schemeClr val="accent3">
            <a:lumMod val="20000"/>
            <a:lumOff val="80000"/>
          </a:schemeClr>
        </a:solidFill>
        <a:ln w="12700" cap="flat" cmpd="sng" algn="ctr">
          <a:solidFill>
            <a:schemeClr val="lt1">
              <a:hueOff val="0"/>
              <a:satOff val="0"/>
              <a:lumOff val="0"/>
              <a:alphaOff val="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tx1"/>
              </a:solidFill>
              <a:ea typeface="Calibri" panose="020F0502020204030204" pitchFamily="34" charset="0"/>
            </a:rPr>
            <a:t>Ensure </a:t>
          </a:r>
          <a:r>
            <a:rPr lang="en-US" sz="1800" kern="1200" dirty="0">
              <a:solidFill>
                <a:schemeClr val="tx1"/>
              </a:solidFill>
              <a:ea typeface="Calibri" panose="020F0502020204030204" pitchFamily="34" charset="0"/>
            </a:rPr>
            <a:t>design and development and quality management system are </a:t>
          </a:r>
          <a:r>
            <a:rPr lang="en-US" sz="1800" b="1" kern="1200" dirty="0">
              <a:solidFill>
                <a:schemeClr val="tx1"/>
              </a:solidFill>
              <a:ea typeface="Calibri" panose="020F0502020204030204" pitchFamily="34" charset="0"/>
            </a:rPr>
            <a:t>in compliance with the AI Regulation</a:t>
          </a:r>
          <a:endParaRPr lang="en-US" sz="1800" b="1" kern="1200" dirty="0">
            <a:solidFill>
              <a:schemeClr val="tx1"/>
            </a:solidFill>
          </a:endParaRPr>
        </a:p>
      </dsp:txBody>
      <dsp:txXfrm>
        <a:off x="4148998" y="955671"/>
        <a:ext cx="2904181" cy="1713152"/>
      </dsp:txXfrm>
    </dsp:sp>
    <dsp:sp modelId="{66A0A52E-4C7C-4850-83B4-617EF02346F0}">
      <dsp:nvSpPr>
        <dsp:cNvPr id="0" name=""/>
        <dsp:cNvSpPr/>
      </dsp:nvSpPr>
      <dsp:spPr>
        <a:xfrm rot="544641">
          <a:off x="7422875" y="1726721"/>
          <a:ext cx="783869" cy="878418"/>
        </a:xfrm>
        <a:prstGeom prst="rightArrow">
          <a:avLst>
            <a:gd name="adj1" fmla="val 60000"/>
            <a:gd name="adj2" fmla="val 50000"/>
          </a:avLst>
        </a:prstGeom>
        <a:solidFill>
          <a:schemeClr val="accent5">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0">
            <a:lnSpc>
              <a:spcPct val="90000"/>
            </a:lnSpc>
            <a:spcBef>
              <a:spcPct val="0"/>
            </a:spcBef>
            <a:spcAft>
              <a:spcPct val="35000"/>
            </a:spcAft>
            <a:buNone/>
          </a:pPr>
          <a:endParaRPr lang="en-US" sz="4000" kern="1200"/>
        </a:p>
      </dsp:txBody>
      <dsp:txXfrm>
        <a:off x="7424348" y="1883855"/>
        <a:ext cx="548708" cy="527050"/>
      </dsp:txXfrm>
    </dsp:sp>
    <dsp:sp modelId="{AD056DF0-AA28-49FB-AED1-6D6B1D851026}">
      <dsp:nvSpPr>
        <dsp:cNvPr id="0" name=""/>
        <dsp:cNvSpPr/>
      </dsp:nvSpPr>
      <dsp:spPr>
        <a:xfrm>
          <a:off x="8566955" y="1613774"/>
          <a:ext cx="2803005" cy="1792483"/>
        </a:xfrm>
        <a:prstGeom prst="roundRect">
          <a:avLst>
            <a:gd name="adj" fmla="val 10000"/>
          </a:avLst>
        </a:prstGeom>
        <a:solidFill>
          <a:schemeClr val="accent3">
            <a:lumMod val="20000"/>
            <a:lumOff val="80000"/>
          </a:schemeClr>
        </a:solidFill>
        <a:ln w="12700" cap="flat" cmpd="sng" algn="ctr">
          <a:solidFill>
            <a:schemeClr val="lt1">
              <a:hueOff val="0"/>
              <a:satOff val="0"/>
              <a:lumOff val="0"/>
              <a:alphaOff val="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kern="1200" dirty="0">
              <a:solidFill>
                <a:schemeClr val="tx1"/>
              </a:solidFill>
            </a:rPr>
            <a:t>Undergo conformity assessment procedure</a:t>
          </a:r>
          <a:r>
            <a:rPr lang="en-GB" sz="1800" kern="1200" dirty="0">
              <a:solidFill>
                <a:schemeClr val="tx1"/>
              </a:solidFill>
            </a:rPr>
            <a:t> to assess and demonstrate compliance</a:t>
          </a:r>
          <a:endParaRPr lang="en-US" sz="1800" kern="1200" dirty="0">
            <a:solidFill>
              <a:schemeClr val="tx1"/>
            </a:solidFill>
          </a:endParaRPr>
        </a:p>
      </dsp:txBody>
      <dsp:txXfrm>
        <a:off x="8619455" y="1666274"/>
        <a:ext cx="2698005" cy="1687483"/>
      </dsp:txXfrm>
    </dsp:sp>
    <dsp:sp modelId="{F458E50D-84BC-440E-977F-DF2EE26E220F}">
      <dsp:nvSpPr>
        <dsp:cNvPr id="0" name=""/>
        <dsp:cNvSpPr/>
      </dsp:nvSpPr>
      <dsp:spPr>
        <a:xfrm rot="9762671">
          <a:off x="7749566" y="3408511"/>
          <a:ext cx="807337" cy="878418"/>
        </a:xfrm>
        <a:prstGeom prst="rightArrow">
          <a:avLst>
            <a:gd name="adj1" fmla="val 60000"/>
            <a:gd name="adj2" fmla="val 50000"/>
          </a:avLst>
        </a:prstGeom>
        <a:solidFill>
          <a:schemeClr val="accent5">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0">
            <a:lnSpc>
              <a:spcPct val="90000"/>
            </a:lnSpc>
            <a:spcBef>
              <a:spcPct val="0"/>
            </a:spcBef>
            <a:spcAft>
              <a:spcPct val="35000"/>
            </a:spcAft>
            <a:buNone/>
          </a:pPr>
          <a:endParaRPr lang="en-US" sz="4000" kern="1200"/>
        </a:p>
      </dsp:txBody>
      <dsp:txXfrm rot="10800000">
        <a:off x="7986296" y="3548205"/>
        <a:ext cx="565136" cy="527050"/>
      </dsp:txXfrm>
    </dsp:sp>
    <dsp:sp modelId="{1FC2C7B8-FD28-4683-8DBD-A99450F42139}">
      <dsp:nvSpPr>
        <dsp:cNvPr id="0" name=""/>
        <dsp:cNvSpPr/>
      </dsp:nvSpPr>
      <dsp:spPr>
        <a:xfrm>
          <a:off x="4154886" y="2991314"/>
          <a:ext cx="2957613" cy="1735804"/>
        </a:xfrm>
        <a:prstGeom prst="roundRect">
          <a:avLst>
            <a:gd name="adj" fmla="val 10000"/>
          </a:avLst>
        </a:prstGeom>
        <a:solidFill>
          <a:schemeClr val="accent3">
            <a:lumMod val="20000"/>
            <a:lumOff val="80000"/>
          </a:schemeClr>
        </a:solidFill>
        <a:ln w="12700" cap="flat" cmpd="sng" algn="ctr">
          <a:solidFill>
            <a:schemeClr val="lt1">
              <a:hueOff val="0"/>
              <a:satOff val="0"/>
              <a:lumOff val="0"/>
              <a:alphaOff val="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kern="1200" dirty="0">
              <a:solidFill>
                <a:schemeClr val="tx1"/>
              </a:solidFill>
            </a:rPr>
            <a:t>Affix the CE marking to the system</a:t>
          </a:r>
          <a:r>
            <a:rPr lang="en-GB" sz="1800" kern="1200" dirty="0">
              <a:solidFill>
                <a:schemeClr val="tx1"/>
              </a:solidFill>
            </a:rPr>
            <a:t> and sign a declaration of conformity</a:t>
          </a:r>
          <a:endParaRPr lang="en-US" sz="1800" kern="1200" dirty="0">
            <a:solidFill>
              <a:schemeClr val="tx1"/>
            </a:solidFill>
          </a:endParaRPr>
        </a:p>
      </dsp:txBody>
      <dsp:txXfrm>
        <a:off x="4205726" y="3042154"/>
        <a:ext cx="2855933" cy="1634124"/>
      </dsp:txXfrm>
    </dsp:sp>
    <dsp:sp modelId="{8A351FC3-243B-4438-8343-FAF62164E1BB}">
      <dsp:nvSpPr>
        <dsp:cNvPr id="0" name=""/>
        <dsp:cNvSpPr/>
      </dsp:nvSpPr>
      <dsp:spPr>
        <a:xfrm rot="10741960">
          <a:off x="2827628" y="3271050"/>
          <a:ext cx="799999" cy="878418"/>
        </a:xfrm>
        <a:prstGeom prst="rightArrow">
          <a:avLst>
            <a:gd name="adj1" fmla="val 60000"/>
            <a:gd name="adj2" fmla="val 50000"/>
          </a:avLst>
        </a:prstGeom>
        <a:solidFill>
          <a:schemeClr val="accent5">
            <a:lumMod val="60000"/>
            <a:lumOff val="40000"/>
          </a:schemeClr>
        </a:solidFill>
        <a:ln>
          <a:noFill/>
          <a:prstDash val="sysDash"/>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0">
            <a:lnSpc>
              <a:spcPct val="90000"/>
            </a:lnSpc>
            <a:spcBef>
              <a:spcPct val="0"/>
            </a:spcBef>
            <a:spcAft>
              <a:spcPct val="35000"/>
            </a:spcAft>
            <a:buNone/>
          </a:pPr>
          <a:endParaRPr lang="en-US" sz="4000" kern="1200"/>
        </a:p>
      </dsp:txBody>
      <dsp:txXfrm rot="10800000">
        <a:off x="3067611" y="3444708"/>
        <a:ext cx="559999" cy="527050"/>
      </dsp:txXfrm>
    </dsp:sp>
    <dsp:sp modelId="{00FFD148-0BDB-4200-8663-E6BC08334373}">
      <dsp:nvSpPr>
        <dsp:cNvPr id="0" name=""/>
        <dsp:cNvSpPr/>
      </dsp:nvSpPr>
      <dsp:spPr>
        <a:xfrm>
          <a:off x="0" y="3126531"/>
          <a:ext cx="2645668" cy="1610948"/>
        </a:xfrm>
        <a:prstGeom prst="roundRect">
          <a:avLst>
            <a:gd name="adj" fmla="val 10000"/>
          </a:avLst>
        </a:prstGeom>
        <a:solidFill>
          <a:schemeClr val="accent3">
            <a:lumMod val="20000"/>
            <a:lumOff val="80000"/>
          </a:schemeClr>
        </a:solidFill>
        <a:ln w="12700" cap="flat" cmpd="sng" algn="ctr">
          <a:solidFill>
            <a:schemeClr val="lt1">
              <a:hueOff val="0"/>
              <a:satOff val="0"/>
              <a:lumOff val="0"/>
              <a:alphaOff val="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E" sz="1800" b="1" kern="1200" dirty="0">
              <a:solidFill>
                <a:srgbClr val="7030A0"/>
              </a:solidFill>
            </a:rPr>
            <a:t>PLACING ON THE MARKET or PUTTING INTO SERVICE</a:t>
          </a:r>
          <a:endParaRPr lang="en-US" sz="1800" b="1" kern="1200" dirty="0">
            <a:solidFill>
              <a:srgbClr val="7030A0"/>
            </a:solidFill>
          </a:endParaRPr>
        </a:p>
      </dsp:txBody>
      <dsp:txXfrm>
        <a:off x="47183" y="3173714"/>
        <a:ext cx="2551302" cy="151658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D2CB47-A095-4E63-BA87-520A6CA651E6}">
      <dsp:nvSpPr>
        <dsp:cNvPr id="0" name=""/>
        <dsp:cNvSpPr/>
      </dsp:nvSpPr>
      <dsp:spPr>
        <a:xfrm>
          <a:off x="1238755" y="0"/>
          <a:ext cx="800464" cy="572005"/>
        </a:xfrm>
        <a:prstGeom prst="trapezoid">
          <a:avLst>
            <a:gd name="adj" fmla="val 69970"/>
          </a:avLst>
        </a:prstGeom>
        <a:solidFill>
          <a:schemeClr val="tx1">
            <a:lumMod val="20000"/>
            <a:lumOff val="80000"/>
          </a:schemeClr>
        </a:solidFill>
        <a:ln w="28575"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r>
            <a:rPr lang="en-IE" sz="3600" kern="1200" dirty="0"/>
            <a:t> </a:t>
          </a:r>
          <a:endParaRPr lang="en-US" sz="3600" kern="1200" dirty="0"/>
        </a:p>
      </dsp:txBody>
      <dsp:txXfrm>
        <a:off x="1238755" y="0"/>
        <a:ext cx="800464" cy="572005"/>
      </dsp:txXfrm>
    </dsp:sp>
    <dsp:sp modelId="{A1A6AF28-633C-4280-A9E8-69E963255699}">
      <dsp:nvSpPr>
        <dsp:cNvPr id="0" name=""/>
        <dsp:cNvSpPr/>
      </dsp:nvSpPr>
      <dsp:spPr>
        <a:xfrm>
          <a:off x="800464" y="572005"/>
          <a:ext cx="1677045" cy="626397"/>
        </a:xfrm>
        <a:prstGeom prst="trapezoid">
          <a:avLst>
            <a:gd name="adj" fmla="val 69970"/>
          </a:avLst>
        </a:prstGeom>
        <a:solidFill>
          <a:schemeClr val="bg1">
            <a:lumMod val="85000"/>
          </a:schemeClr>
        </a:solidFill>
        <a:ln w="28575"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r>
            <a:rPr lang="en-IE" sz="3600" kern="1200" dirty="0"/>
            <a:t> </a:t>
          </a:r>
          <a:endParaRPr lang="en-US" sz="3600" kern="1200" dirty="0"/>
        </a:p>
      </dsp:txBody>
      <dsp:txXfrm>
        <a:off x="1093947" y="572005"/>
        <a:ext cx="1090079" cy="626397"/>
      </dsp:txXfrm>
    </dsp:sp>
    <dsp:sp modelId="{1BC61AF3-1D6D-47E3-A144-3BBB31E3DBFC}">
      <dsp:nvSpPr>
        <dsp:cNvPr id="0" name=""/>
        <dsp:cNvSpPr/>
      </dsp:nvSpPr>
      <dsp:spPr>
        <a:xfrm>
          <a:off x="400232" y="1198403"/>
          <a:ext cx="2477510" cy="572005"/>
        </a:xfrm>
        <a:prstGeom prst="trapezoid">
          <a:avLst>
            <a:gd name="adj" fmla="val 69970"/>
          </a:avLst>
        </a:prstGeom>
        <a:solidFill>
          <a:schemeClr val="accent4"/>
        </a:solidFill>
        <a:ln w="28575"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solidFill>
              <a:schemeClr val="accent5"/>
            </a:solidFill>
          </a:endParaRPr>
        </a:p>
      </dsp:txBody>
      <dsp:txXfrm>
        <a:off x="833796" y="1198403"/>
        <a:ext cx="1610381" cy="572005"/>
      </dsp:txXfrm>
    </dsp:sp>
    <dsp:sp modelId="{F73E1907-A3EC-449F-BE45-32DC80E07B17}">
      <dsp:nvSpPr>
        <dsp:cNvPr id="0" name=""/>
        <dsp:cNvSpPr/>
      </dsp:nvSpPr>
      <dsp:spPr>
        <a:xfrm>
          <a:off x="0" y="1770408"/>
          <a:ext cx="3277975" cy="572005"/>
        </a:xfrm>
        <a:prstGeom prst="trapezoid">
          <a:avLst>
            <a:gd name="adj" fmla="val 69970"/>
          </a:avLst>
        </a:prstGeom>
        <a:solidFill>
          <a:srgbClr val="92D050"/>
        </a:solidFill>
        <a:ln w="28575"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r>
            <a:rPr lang="en-IE" sz="3600" kern="1200" dirty="0"/>
            <a:t> </a:t>
          </a:r>
          <a:endParaRPr lang="en-US" sz="3600" kern="1200" dirty="0"/>
        </a:p>
      </dsp:txBody>
      <dsp:txXfrm>
        <a:off x="573645" y="1770408"/>
        <a:ext cx="2130683" cy="572005"/>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B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9706B0-9508-4970-ADF7-458B8964DB81}" type="datetimeFigureOut">
              <a:rPr lang="en-BE" smtClean="0"/>
              <a:t>12/05/2021</a:t>
            </a:fld>
            <a:endParaRPr lang="en-B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B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B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B9487D-9B9C-4D51-9B18-EA3DC7EECF39}" type="slidenum">
              <a:rPr lang="en-BE" smtClean="0"/>
              <a:t>‹#›</a:t>
            </a:fld>
            <a:endParaRPr lang="en-BE"/>
          </a:p>
        </p:txBody>
      </p:sp>
    </p:spTree>
    <p:extLst>
      <p:ext uri="{BB962C8B-B14F-4D97-AF65-F5344CB8AC3E}">
        <p14:creationId xmlns:p14="http://schemas.microsoft.com/office/powerpoint/2010/main" val="2614064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CF2995-AB43-4B7C-B8CD-9DC7C3692A9C}"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5127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CF2995-AB43-4B7C-B8CD-9DC7C3692A9C}"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805449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ANNEX II</a:t>
            </a:r>
            <a:br>
              <a:rPr lang="en-US" b="1" u="sng" dirty="0"/>
            </a:br>
            <a:r>
              <a:rPr lang="en-US" b="1" u="sng" dirty="0"/>
              <a:t>HIGH-RISK ARTIFICIAL INTELLIGENCE SYSTEMS</a:t>
            </a:r>
          </a:p>
          <a:p>
            <a:pPr lvl="0"/>
            <a:r>
              <a:rPr lang="en-US" dirty="0"/>
              <a:t>High-risk AI systems pursuant to Article 6(2):</a:t>
            </a:r>
          </a:p>
          <a:p>
            <a:r>
              <a:rPr lang="en-US" dirty="0"/>
              <a:t>a)	Biometric identification and </a:t>
            </a:r>
            <a:r>
              <a:rPr lang="en-US" dirty="0" err="1"/>
              <a:t>categorisation</a:t>
            </a:r>
            <a:r>
              <a:rPr lang="en-US" dirty="0"/>
              <a:t> of natural persons:</a:t>
            </a:r>
          </a:p>
          <a:p>
            <a:r>
              <a:rPr lang="en-US" dirty="0"/>
              <a:t>(</a:t>
            </a:r>
            <a:r>
              <a:rPr lang="en-US" dirty="0" err="1"/>
              <a:t>i</a:t>
            </a:r>
            <a:r>
              <a:rPr lang="en-US" dirty="0"/>
              <a:t>)	AI systems intended to be used for the ‘real-time’ and ‘post’ remote biometric identification of natural persons;</a:t>
            </a:r>
          </a:p>
          <a:p>
            <a:r>
              <a:rPr lang="en-US" dirty="0"/>
              <a:t>b)	Management and operation of essential critical infrastructure:</a:t>
            </a:r>
          </a:p>
          <a:p>
            <a:r>
              <a:rPr lang="en-US" dirty="0"/>
              <a:t>(</a:t>
            </a:r>
            <a:r>
              <a:rPr lang="en-US" dirty="0" err="1"/>
              <a:t>i</a:t>
            </a:r>
            <a:r>
              <a:rPr lang="en-US" dirty="0"/>
              <a:t>)	AI systems intended to be used as safety components in the management and operation of public infrastructures and networks regarding roads, the supply of water, gas and electricity.</a:t>
            </a:r>
          </a:p>
          <a:p>
            <a:r>
              <a:rPr lang="en-US" dirty="0"/>
              <a:t>c)	Education and vocational training:</a:t>
            </a:r>
          </a:p>
          <a:p>
            <a:r>
              <a:rPr lang="en-US" dirty="0"/>
              <a:t>(</a:t>
            </a:r>
            <a:r>
              <a:rPr lang="en-US" dirty="0" err="1"/>
              <a:t>i</a:t>
            </a:r>
            <a:r>
              <a:rPr lang="en-US" dirty="0"/>
              <a:t>)	AI systems intended to be used for the purpose of determining access or assigning natural persons to educational and vocational training institutions; </a:t>
            </a:r>
          </a:p>
          <a:p>
            <a:r>
              <a:rPr lang="en-US" dirty="0"/>
              <a:t>(ii)	AI systems intended to be used for the purpose of assessing students in educational and vocational training institutions and for assessing participants in tests commonly required for admission to educational institutions.</a:t>
            </a:r>
          </a:p>
          <a:p>
            <a:r>
              <a:rPr lang="en-US" dirty="0"/>
              <a:t>d)	Employment and workers management:</a:t>
            </a:r>
          </a:p>
          <a:p>
            <a:r>
              <a:rPr lang="en-US" dirty="0"/>
              <a:t>(</a:t>
            </a:r>
            <a:r>
              <a:rPr lang="en-US" dirty="0" err="1"/>
              <a:t>i</a:t>
            </a:r>
            <a:r>
              <a:rPr lang="en-US" dirty="0"/>
              <a:t>)	AI systems intended to be used for recruitment of natural persons, notably for advertising vacancies, screening or filtering applications, evaluating candidates in the course of interviews or tests; </a:t>
            </a:r>
          </a:p>
          <a:p>
            <a:r>
              <a:rPr lang="en-US" dirty="0"/>
              <a:t>(ii)	AI intended to be used for making decisions on promotion and termination of work-related contractual relationships, for task allocation and for monitoring and evaluating work performance and </a:t>
            </a:r>
            <a:r>
              <a:rPr lang="en-US" dirty="0" err="1"/>
              <a:t>behaviour</a:t>
            </a:r>
            <a:r>
              <a:rPr lang="en-US" dirty="0"/>
              <a:t>.</a:t>
            </a:r>
          </a:p>
          <a:p>
            <a:r>
              <a:rPr lang="en-US" dirty="0"/>
              <a:t>e)	Access to and enjoyment of essential private services and public services and benefits:</a:t>
            </a:r>
          </a:p>
          <a:p>
            <a:r>
              <a:rPr lang="en-US" dirty="0"/>
              <a:t>(</a:t>
            </a:r>
            <a:r>
              <a:rPr lang="en-US" dirty="0" err="1"/>
              <a:t>i</a:t>
            </a:r>
            <a:r>
              <a:rPr lang="en-US" dirty="0"/>
              <a:t>)	AI systems intended to be used by public authorities or on behalf of public authorities to evaluate the eligibility of natural persons for public assistance benefits and services, as well as to grant, reduce, revoke, or reclaim such benefits and services;</a:t>
            </a:r>
          </a:p>
          <a:p>
            <a:r>
              <a:rPr lang="en-US" dirty="0"/>
              <a:t>(ii)	AI systems intended to be used to evaluate the creditworthiness of natural persons or establish their credit score, with the exception of AI systems put into service  by small scale providers for their own use;</a:t>
            </a:r>
          </a:p>
          <a:p>
            <a:r>
              <a:rPr lang="en-US" dirty="0"/>
              <a:t>(iii)	AI systems intended to be used to dispatch or establish priority in the dispatching of emergency first response services, including by firefighters and medical aid.</a:t>
            </a:r>
          </a:p>
          <a:p>
            <a:r>
              <a:rPr lang="en-US" dirty="0"/>
              <a:t>f)	Law enforcement:</a:t>
            </a:r>
          </a:p>
          <a:p>
            <a:r>
              <a:rPr lang="en-US" dirty="0"/>
              <a:t>(</a:t>
            </a:r>
            <a:r>
              <a:rPr lang="en-US" dirty="0" err="1"/>
              <a:t>i</a:t>
            </a:r>
            <a:r>
              <a:rPr lang="en-US" dirty="0"/>
              <a:t>)	</a:t>
            </a:r>
            <a:r>
              <a:rPr lang="en-IE" dirty="0"/>
              <a:t>AI systems intended to be used by law enforcement authorities for making individual risk assessments in order to assess the risk of a natural person for offending or reoffending or the risk for potential victims of criminal offences;</a:t>
            </a:r>
            <a:endParaRPr lang="en-US" dirty="0"/>
          </a:p>
          <a:p>
            <a:r>
              <a:rPr lang="en-US" dirty="0"/>
              <a:t>(ii)	AI systems intended to be used by law enforcement authorities as polygraphs and similar tools or other AI systems detecting the emotional state of a natural person;</a:t>
            </a:r>
          </a:p>
          <a:p>
            <a:r>
              <a:rPr lang="en-US" dirty="0"/>
              <a:t>(iii)	AI systems intended to be used by law enforcement authorities to detect deep fakes as referred to in article 40(3);</a:t>
            </a:r>
          </a:p>
          <a:p>
            <a:r>
              <a:rPr lang="en-US" dirty="0"/>
              <a:t>(iv)	AI systems intended to be used by law enforcement authorities for evaluation of the reliability of evidence in the course of investigation or prosecution of criminal offences;</a:t>
            </a:r>
          </a:p>
          <a:p>
            <a:r>
              <a:rPr lang="en-US" dirty="0"/>
              <a:t>(v)	AI systems intended to be used by law enforcement authorities for predicting the (re-) occurrence of a (potential) criminal offence based on profiling as referred to in Article 3(4) of Directive (EU) 2016/680 or assessing personality traits and characteristics or past criminal </a:t>
            </a:r>
            <a:r>
              <a:rPr lang="en-US" dirty="0" err="1"/>
              <a:t>behaviour</a:t>
            </a:r>
            <a:r>
              <a:rPr lang="en-US" dirty="0"/>
              <a:t> of natural persons or groups;</a:t>
            </a:r>
          </a:p>
          <a:p>
            <a:r>
              <a:rPr lang="en-US" dirty="0"/>
              <a:t>(vi)	AI systems intended to be used by law enforcement authorities for profiling as referred to in Article 3(4) of Directive (EU) 2016/680 in the course of detection, investigation or prosecution of criminal offences;</a:t>
            </a:r>
          </a:p>
          <a:p>
            <a:r>
              <a:rPr lang="en-US" dirty="0"/>
              <a:t>(vii)	AI systems intended to be used for crime analytics, allowing law enforcement authorities to search complex related and unrelated large data sets available in different data sources or in different data formats in order to identify unknown patterns and discover hidden relationships in the data.</a:t>
            </a:r>
          </a:p>
          <a:p>
            <a:r>
              <a:rPr lang="en-US" dirty="0"/>
              <a:t>g)	Migration, asylum and border control management:</a:t>
            </a:r>
          </a:p>
          <a:p>
            <a:r>
              <a:rPr lang="en-US" dirty="0"/>
              <a:t>(</a:t>
            </a:r>
            <a:r>
              <a:rPr lang="en-US" dirty="0" err="1"/>
              <a:t>i</a:t>
            </a:r>
            <a:r>
              <a:rPr lang="en-US" dirty="0"/>
              <a:t>)	AI systems intended to be used by competent public authorities as polygraphs and similar tools or other AI systems detecting the emotional state of a natural person;</a:t>
            </a:r>
          </a:p>
          <a:p>
            <a:r>
              <a:rPr lang="en-US" dirty="0"/>
              <a:t>(ii)	AI systems intended to be used by competent public authorities to assess a risk (e.g., security, illegal immigration, health) posed by a natural person who intends to enter into the territory of a Member State or apply for visa or asylum; </a:t>
            </a:r>
          </a:p>
          <a:p>
            <a:r>
              <a:rPr lang="en-US" dirty="0"/>
              <a:t>(iii)	AI systems intended to be used by competent public authorities for the verification of the authenticity of travel documents and supporting documentation to check their security features and detect fraudulent documents;</a:t>
            </a:r>
          </a:p>
          <a:p>
            <a:r>
              <a:rPr lang="en-US" dirty="0"/>
              <a:t>(iv)	AI systems intended to be used by competent public authorities for rating/scoring or reasoning of asylum, visa and residence applications and associated complaints with the objective to establish the eligibility of the natural person applying for a status;</a:t>
            </a:r>
          </a:p>
          <a:p>
            <a:r>
              <a:rPr lang="en-US" dirty="0"/>
              <a:t>(v)	AI systems intended to be used by competent public authorities or on their behalf for the assessment of personality traits or characteristics of a natural person, taken into account in an asylum or visa application decision. </a:t>
            </a:r>
          </a:p>
          <a:p>
            <a:r>
              <a:rPr lang="en-US" dirty="0"/>
              <a:t>h)	Administration of justice and democratic processes:</a:t>
            </a:r>
          </a:p>
          <a:p>
            <a:r>
              <a:rPr lang="en-US" dirty="0"/>
              <a:t>(</a:t>
            </a:r>
            <a:r>
              <a:rPr lang="en-US" dirty="0" err="1"/>
              <a:t>i</a:t>
            </a:r>
            <a:r>
              <a:rPr lang="en-US" dirty="0"/>
              <a:t>)	AI systems intended to be used for assisting judicial decision-making, except for performing purely ancillary tasks.</a:t>
            </a:r>
          </a:p>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CF2995-AB43-4B7C-B8CD-9DC7C3692A9C}"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43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Only a</a:t>
            </a:r>
            <a:r>
              <a:rPr lang="en-IE" baseline="0" dirty="0"/>
              <a:t> very small share of SMEs are currently using AI – placing too many obligations on users would further reduce SMEs’ willingness to adopt AI</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CF2995-AB43-4B7C-B8CD-9DC7C3692A9C}"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40183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dirty="0"/>
          </a:p>
        </p:txBody>
      </p:sp>
      <p:sp>
        <p:nvSpPr>
          <p:cNvPr id="4" name="Slide Number Placeholder 3"/>
          <p:cNvSpPr>
            <a:spLocks noGrp="1"/>
          </p:cNvSpPr>
          <p:nvPr>
            <p:ph type="sldNum" sz="quarter" idx="10"/>
          </p:nvPr>
        </p:nvSpPr>
        <p:spPr/>
        <p:txBody>
          <a:bodyPr/>
          <a:lstStyle/>
          <a:p>
            <a:pPr marL="0" marR="0" lvl="0" indent="0" algn="r" defTabSz="931774" rtl="0" eaLnBrk="1" fontAlgn="auto" latinLnBrk="0" hangingPunct="1">
              <a:lnSpc>
                <a:spcPct val="100000"/>
              </a:lnSpc>
              <a:spcBef>
                <a:spcPts val="0"/>
              </a:spcBef>
              <a:spcAft>
                <a:spcPts val="0"/>
              </a:spcAft>
              <a:buClrTx/>
              <a:buSzTx/>
              <a:buFontTx/>
              <a:buNone/>
              <a:tabLst/>
              <a:defRPr/>
            </a:pPr>
            <a:fld id="{59CF2995-AB43-4B7C-B8CD-9DC7C3692A9C}" type="slidenum">
              <a:rPr kumimoji="0" lang="en-GB"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31774"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01832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3"/>
            <a:ext cx="12192000" cy="5779827"/>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4418049"/>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19" name="Text Placeholder 18"/>
          <p:cNvSpPr>
            <a:spLocks noGrp="1"/>
          </p:cNvSpPr>
          <p:nvPr>
            <p:ph type="body" sz="quarter" idx="13"/>
          </p:nvPr>
        </p:nvSpPr>
        <p:spPr>
          <a:xfrm>
            <a:off x="6096000" y="5557903"/>
            <a:ext cx="5040313" cy="528998"/>
          </a:xfrm>
        </p:spPr>
        <p:txBody>
          <a:bodyPr>
            <a:noAutofit/>
          </a:bodyPr>
          <a:lstStyle>
            <a:lvl1pPr marL="0" indent="0" algn="r">
              <a:buFontTx/>
              <a:buNone/>
              <a:defRPr sz="2200" i="1">
                <a:solidFill>
                  <a:schemeClr val="bg1"/>
                </a:solidFill>
              </a:defRPr>
            </a:lvl1pPr>
          </a:lstStyle>
          <a:p>
            <a:pPr lvl="0"/>
            <a:r>
              <a:rPr lang="en-US"/>
              <a:t>Edit Master text styles</a:t>
            </a:r>
          </a:p>
        </p:txBody>
      </p:sp>
    </p:spTree>
    <p:extLst>
      <p:ext uri="{BB962C8B-B14F-4D97-AF65-F5344CB8AC3E}">
        <p14:creationId xmlns:p14="http://schemas.microsoft.com/office/powerpoint/2010/main" val="426792318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5"/>
            <a:ext cx="5328000" cy="3906435"/>
          </a:xfrm>
        </p:spPr>
        <p:txBody>
          <a:bodyPr>
            <a:noAutofit/>
          </a:bodyPr>
          <a:lstStyle>
            <a:lvl3pPr>
              <a:spcBef>
                <a:spcPts val="0"/>
              </a:spcBef>
              <a:defRPr/>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402250" y="1825625"/>
            <a:ext cx="5328000" cy="3906435"/>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Slide Number Placeholder 6"/>
          <p:cNvSpPr>
            <a:spLocks noGrp="1"/>
          </p:cNvSpPr>
          <p:nvPr>
            <p:ph type="sldNum" sz="quarter" idx="12"/>
          </p:nvPr>
        </p:nvSpPr>
        <p:spPr/>
        <p:txBody>
          <a:bodyPr/>
          <a:lstStyle/>
          <a:p>
            <a:fld id="{F46C79FD-C571-418B-AB0F-5EE936C85276}" type="slidenum">
              <a:rPr lang="en-GB" smtClean="0"/>
              <a:t>‹#›</a:t>
            </a:fld>
            <a:endParaRPr lang="en-GB"/>
          </a:p>
        </p:txBody>
      </p:sp>
      <p:cxnSp>
        <p:nvCxnSpPr>
          <p:cNvPr id="10" name="Straight Connector 9"/>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1123781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6"/>
            <a:ext cx="3358489" cy="3763134"/>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Slide Number Placeholder 6"/>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9" name="Content Placeholder 2"/>
          <p:cNvSpPr>
            <a:spLocks noGrp="1"/>
          </p:cNvSpPr>
          <p:nvPr>
            <p:ph sz="half" idx="13"/>
          </p:nvPr>
        </p:nvSpPr>
        <p:spPr>
          <a:xfrm>
            <a:off x="4604979" y="1825625"/>
            <a:ext cx="3358489" cy="3763134"/>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Content Placeholder 2"/>
          <p:cNvSpPr>
            <a:spLocks noGrp="1"/>
          </p:cNvSpPr>
          <p:nvPr>
            <p:ph sz="half" idx="14"/>
          </p:nvPr>
        </p:nvSpPr>
        <p:spPr>
          <a:xfrm>
            <a:off x="8371761" y="1825625"/>
            <a:ext cx="3358489" cy="3763134"/>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cxnSp>
        <p:nvCxnSpPr>
          <p:cNvPr id="12" name="Straight Connector 11"/>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3239023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p:spPr>
        <p:txBody>
          <a:bodyPr wrap="square" anchor="b">
            <a:noAutofit/>
          </a:bodyPr>
          <a:lstStyle>
            <a:lvl1pPr marL="0" indent="0">
              <a:buNone/>
              <a:defRPr sz="28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097331"/>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72200" y="1681163"/>
            <a:ext cx="5183188" cy="823912"/>
          </a:xfrm>
          <a:noFill/>
        </p:spPr>
        <p:txBody>
          <a:bodyPr wrap="square" anchor="b">
            <a:noAutofit/>
          </a:bodyPr>
          <a:lstStyle>
            <a:lvl1pPr marL="0" indent="0">
              <a:buNone/>
              <a:defRPr sz="28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097331"/>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Slide Number Placeholder 8"/>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12" name="Straight Connector 11"/>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17987727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23170856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5" name="Picture Placeholder 4"/>
          <p:cNvSpPr>
            <a:spLocks noGrp="1"/>
          </p:cNvSpPr>
          <p:nvPr>
            <p:ph type="pic" sz="quarter" idx="13"/>
          </p:nvPr>
        </p:nvSpPr>
        <p:spPr>
          <a:xfrm>
            <a:off x="-59635" y="-59635"/>
            <a:ext cx="6155635" cy="6983896"/>
          </a:xfrm>
          <a:solidFill>
            <a:schemeClr val="bg2"/>
          </a:solidFill>
          <a:ln w="28575">
            <a:solidFill>
              <a:schemeClr val="accent5"/>
            </a:solidFill>
          </a:ln>
        </p:spPr>
        <p:txBody>
          <a:bodyPr/>
          <a:lstStyle/>
          <a:p>
            <a:r>
              <a:rPr lang="en-US"/>
              <a:t>Click icon to add picture</a:t>
            </a:r>
            <a:endParaRPr lang="en-GB" dirty="0"/>
          </a:p>
        </p:txBody>
      </p:sp>
      <p:sp>
        <p:nvSpPr>
          <p:cNvPr id="10" name="Rectangle 9"/>
          <p:cNvSpPr/>
          <p:nvPr userDrawn="1"/>
        </p:nvSpPr>
        <p:spPr>
          <a:xfrm>
            <a:off x="3214048" y="1992573"/>
            <a:ext cx="8550322" cy="36166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19447" y="743802"/>
            <a:ext cx="544923" cy="544923"/>
          </a:xfrm>
          <a:prstGeom prst="rect">
            <a:avLst/>
          </a:prstGeom>
        </p:spPr>
      </p:pic>
      <p:sp>
        <p:nvSpPr>
          <p:cNvPr id="3" name="Content Placeholder 2"/>
          <p:cNvSpPr>
            <a:spLocks noGrp="1"/>
          </p:cNvSpPr>
          <p:nvPr>
            <p:ph idx="1"/>
          </p:nvPr>
        </p:nvSpPr>
        <p:spPr>
          <a:xfrm>
            <a:off x="3538331" y="1992572"/>
            <a:ext cx="8226040" cy="3616657"/>
          </a:xfrm>
          <a:solidFill>
            <a:schemeClr val="bg1"/>
          </a:solidFill>
        </p:spPr>
        <p:txBody>
          <a:bodyPr lIns="360000" tIns="360000" rIns="360000" bIns="360000" anchor="ctr" anchorCtr="0">
            <a:noAutofit/>
          </a:bodyPr>
          <a:lstStyle>
            <a:lvl1pPr marL="0" indent="0">
              <a:buFontTx/>
              <a:buNone/>
              <a:defRPr i="1">
                <a:solidFill>
                  <a:schemeClr val="tx2"/>
                </a:solidFill>
              </a:defRPr>
            </a:lvl1pPr>
          </a:lstStyle>
          <a:p>
            <a:pPr lvl="0"/>
            <a:r>
              <a:rPr lang="en-US"/>
              <a:t>Edit Master text styles</a:t>
            </a:r>
          </a:p>
        </p:txBody>
      </p:sp>
    </p:spTree>
    <p:extLst>
      <p:ext uri="{BB962C8B-B14F-4D97-AF65-F5344CB8AC3E}">
        <p14:creationId xmlns:p14="http://schemas.microsoft.com/office/powerpoint/2010/main" val="113039966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and Content (half p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6817056" y="1825625"/>
            <a:ext cx="4926841" cy="3769957"/>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p:txBody>
          <a:bodyPr/>
          <a:lstStyle/>
          <a:p>
            <a:fld id="{F46C79FD-C571-418B-AB0F-5EE936C85276}" type="slidenum">
              <a:rPr lang="en-GB" smtClean="0"/>
              <a:t>‹#›</a:t>
            </a:fld>
            <a:endParaRPr lang="en-GB"/>
          </a:p>
        </p:txBody>
      </p:sp>
      <p:sp>
        <p:nvSpPr>
          <p:cNvPr id="10" name="Title Placeholder 1"/>
          <p:cNvSpPr>
            <a:spLocks noGrp="1"/>
          </p:cNvSpPr>
          <p:nvPr>
            <p:ph type="title"/>
          </p:nvPr>
        </p:nvSpPr>
        <p:spPr>
          <a:xfrm>
            <a:off x="6817056" y="482860"/>
            <a:ext cx="4669266"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7" name="Picture Placeholder 4"/>
          <p:cNvSpPr>
            <a:spLocks noGrp="1"/>
          </p:cNvSpPr>
          <p:nvPr>
            <p:ph type="pic" sz="quarter" idx="13"/>
          </p:nvPr>
        </p:nvSpPr>
        <p:spPr>
          <a:xfrm>
            <a:off x="-46383" y="-46383"/>
            <a:ext cx="6142383" cy="6964017"/>
          </a:xfrm>
          <a:solidFill>
            <a:schemeClr val="bg2"/>
          </a:solidFill>
          <a:ln w="28575">
            <a:solidFill>
              <a:schemeClr val="accent5"/>
            </a:solidFill>
          </a:ln>
        </p:spPr>
        <p:txBody>
          <a:bodyPr/>
          <a:lstStyle/>
          <a:p>
            <a:r>
              <a:rPr lang="en-US"/>
              <a:t>Click icon to add picture</a:t>
            </a:r>
            <a:endParaRPr lang="en-GB" dirty="0"/>
          </a:p>
        </p:txBody>
      </p:sp>
    </p:spTree>
    <p:extLst>
      <p:ext uri="{BB962C8B-B14F-4D97-AF65-F5344CB8AC3E}">
        <p14:creationId xmlns:p14="http://schemas.microsoft.com/office/powerpoint/2010/main" val="295740561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 image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Picture Placeholder 2"/>
          <p:cNvSpPr>
            <a:spLocks noGrp="1"/>
          </p:cNvSpPr>
          <p:nvPr>
            <p:ph type="pic" sz="quarter" idx="13"/>
          </p:nvPr>
        </p:nvSpPr>
        <p:spPr>
          <a:xfrm>
            <a:off x="970722" y="2284667"/>
            <a:ext cx="3141663" cy="2090737"/>
          </a:xfrm>
          <a:solidFill>
            <a:schemeClr val="bg2"/>
          </a:solidFill>
        </p:spPr>
        <p:txBody>
          <a:bodyPr/>
          <a:lstStyle/>
          <a:p>
            <a:r>
              <a:rPr lang="en-US"/>
              <a:t>Click icon to add picture</a:t>
            </a:r>
            <a:endParaRPr lang="en-GB"/>
          </a:p>
        </p:txBody>
      </p:sp>
      <p:sp>
        <p:nvSpPr>
          <p:cNvPr id="11" name="Picture Placeholder 2"/>
          <p:cNvSpPr>
            <a:spLocks noGrp="1"/>
          </p:cNvSpPr>
          <p:nvPr>
            <p:ph type="pic" sz="quarter" idx="14"/>
          </p:nvPr>
        </p:nvSpPr>
        <p:spPr>
          <a:xfrm>
            <a:off x="7901451" y="2284668"/>
            <a:ext cx="3141663" cy="2090737"/>
          </a:xfrm>
          <a:solidFill>
            <a:schemeClr val="bg2"/>
          </a:solidFill>
        </p:spPr>
        <p:txBody>
          <a:bodyPr/>
          <a:lstStyle/>
          <a:p>
            <a:r>
              <a:rPr lang="en-US"/>
              <a:t>Click icon to add picture</a:t>
            </a:r>
            <a:endParaRPr lang="en-GB"/>
          </a:p>
        </p:txBody>
      </p:sp>
      <p:sp>
        <p:nvSpPr>
          <p:cNvPr id="12" name="Picture Placeholder 2"/>
          <p:cNvSpPr>
            <a:spLocks noGrp="1"/>
          </p:cNvSpPr>
          <p:nvPr>
            <p:ph type="pic" sz="quarter" idx="15"/>
          </p:nvPr>
        </p:nvSpPr>
        <p:spPr>
          <a:xfrm>
            <a:off x="4436086" y="2284667"/>
            <a:ext cx="3141663" cy="2090737"/>
          </a:xfrm>
          <a:solidFill>
            <a:schemeClr val="bg2"/>
          </a:solidFill>
        </p:spPr>
        <p:txBody>
          <a:bodyPr/>
          <a:lstStyle/>
          <a:p>
            <a:r>
              <a:rPr lang="en-US"/>
              <a:t>Click icon to add picture</a:t>
            </a:r>
            <a:endParaRPr lang="en-GB"/>
          </a:p>
        </p:txBody>
      </p:sp>
      <p:sp>
        <p:nvSpPr>
          <p:cNvPr id="13" name="Text Placeholder 12"/>
          <p:cNvSpPr>
            <a:spLocks noGrp="1"/>
          </p:cNvSpPr>
          <p:nvPr>
            <p:ph type="body" sz="quarter" idx="16"/>
          </p:nvPr>
        </p:nvSpPr>
        <p:spPr>
          <a:xfrm>
            <a:off x="1206774" y="4038684"/>
            <a:ext cx="2669558" cy="1524235"/>
          </a:xfrm>
          <a:solidFill>
            <a:schemeClr val="bg1"/>
          </a:solidFill>
        </p:spPr>
        <p:txBody>
          <a:bodyPr tIns="90000"/>
          <a:lstStyle>
            <a:lvl1pPr marL="0" indent="0" algn="ctr">
              <a:buNone/>
              <a:defRPr sz="2000"/>
            </a:lvl1pPr>
          </a:lstStyle>
          <a:p>
            <a:pPr lvl="0"/>
            <a:r>
              <a:rPr lang="en-US"/>
              <a:t>Edit Master text styles</a:t>
            </a:r>
          </a:p>
        </p:txBody>
      </p:sp>
      <p:sp>
        <p:nvSpPr>
          <p:cNvPr id="15" name="Text Placeholder 12"/>
          <p:cNvSpPr>
            <a:spLocks noGrp="1"/>
          </p:cNvSpPr>
          <p:nvPr>
            <p:ph type="body" sz="quarter" idx="17"/>
          </p:nvPr>
        </p:nvSpPr>
        <p:spPr>
          <a:xfrm>
            <a:off x="4672139" y="4041944"/>
            <a:ext cx="2669558" cy="1524235"/>
          </a:xfrm>
          <a:solidFill>
            <a:schemeClr val="bg1"/>
          </a:solidFill>
        </p:spPr>
        <p:txBody>
          <a:bodyPr tIns="90000"/>
          <a:lstStyle>
            <a:lvl1pPr marL="0" indent="0" algn="ctr">
              <a:buNone/>
              <a:defRPr sz="2000"/>
            </a:lvl1pPr>
          </a:lstStyle>
          <a:p>
            <a:pPr lvl="0"/>
            <a:r>
              <a:rPr lang="en-US"/>
              <a:t>Edit Master text styles</a:t>
            </a:r>
          </a:p>
        </p:txBody>
      </p:sp>
      <p:sp>
        <p:nvSpPr>
          <p:cNvPr id="16" name="Text Placeholder 12"/>
          <p:cNvSpPr>
            <a:spLocks noGrp="1"/>
          </p:cNvSpPr>
          <p:nvPr>
            <p:ph type="body" sz="quarter" idx="18"/>
          </p:nvPr>
        </p:nvSpPr>
        <p:spPr>
          <a:xfrm>
            <a:off x="8137503" y="4037437"/>
            <a:ext cx="2669558" cy="1524235"/>
          </a:xfrm>
          <a:solidFill>
            <a:schemeClr val="bg1"/>
          </a:solidFill>
        </p:spPr>
        <p:txBody>
          <a:bodyPr tIns="90000"/>
          <a:lstStyle>
            <a:lvl1pPr marL="0" indent="0" algn="ctr">
              <a:buNone/>
              <a:defRPr sz="2000"/>
            </a:lvl1pPr>
          </a:lstStyle>
          <a:p>
            <a:pPr lvl="0"/>
            <a:r>
              <a:rPr lang="en-US"/>
              <a:t>Edit Master text styles</a:t>
            </a:r>
          </a:p>
        </p:txBody>
      </p:sp>
    </p:spTree>
    <p:extLst>
      <p:ext uri="{BB962C8B-B14F-4D97-AF65-F5344CB8AC3E}">
        <p14:creationId xmlns:p14="http://schemas.microsoft.com/office/powerpoint/2010/main" val="40194947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 image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Picture Placeholder 2"/>
          <p:cNvSpPr>
            <a:spLocks noGrp="1"/>
          </p:cNvSpPr>
          <p:nvPr>
            <p:ph type="pic" sz="quarter" idx="13"/>
          </p:nvPr>
        </p:nvSpPr>
        <p:spPr>
          <a:xfrm>
            <a:off x="3713869" y="2159957"/>
            <a:ext cx="2461591" cy="1638158"/>
          </a:xfrm>
          <a:solidFill>
            <a:schemeClr val="bg2"/>
          </a:solidFill>
        </p:spPr>
        <p:txBody>
          <a:bodyPr/>
          <a:lstStyle/>
          <a:p>
            <a:r>
              <a:rPr lang="en-US"/>
              <a:t>Click icon to add picture</a:t>
            </a:r>
            <a:endParaRPr lang="en-GB"/>
          </a:p>
        </p:txBody>
      </p:sp>
      <p:sp>
        <p:nvSpPr>
          <p:cNvPr id="11" name="Picture Placeholder 2"/>
          <p:cNvSpPr>
            <a:spLocks noGrp="1"/>
          </p:cNvSpPr>
          <p:nvPr>
            <p:ph type="pic" sz="quarter" idx="14"/>
          </p:nvPr>
        </p:nvSpPr>
        <p:spPr>
          <a:xfrm>
            <a:off x="3713868" y="3968881"/>
            <a:ext cx="2461591" cy="1638158"/>
          </a:xfrm>
          <a:solidFill>
            <a:schemeClr val="bg2"/>
          </a:solidFill>
        </p:spPr>
        <p:txBody>
          <a:bodyPr/>
          <a:lstStyle/>
          <a:p>
            <a:r>
              <a:rPr lang="en-US"/>
              <a:t>Click icon to add picture</a:t>
            </a:r>
            <a:endParaRPr lang="en-GB"/>
          </a:p>
        </p:txBody>
      </p:sp>
      <p:sp>
        <p:nvSpPr>
          <p:cNvPr id="12" name="Picture Placeholder 2"/>
          <p:cNvSpPr>
            <a:spLocks noGrp="1"/>
          </p:cNvSpPr>
          <p:nvPr>
            <p:ph type="pic" sz="quarter" idx="15"/>
          </p:nvPr>
        </p:nvSpPr>
        <p:spPr>
          <a:xfrm>
            <a:off x="6324547" y="2159956"/>
            <a:ext cx="2461593" cy="1638159"/>
          </a:xfrm>
          <a:solidFill>
            <a:schemeClr val="bg2"/>
          </a:solidFill>
        </p:spPr>
        <p:txBody>
          <a:bodyPr/>
          <a:lstStyle/>
          <a:p>
            <a:r>
              <a:rPr lang="en-US"/>
              <a:t>Click icon to add picture</a:t>
            </a:r>
            <a:endParaRPr lang="en-GB"/>
          </a:p>
        </p:txBody>
      </p:sp>
      <p:sp>
        <p:nvSpPr>
          <p:cNvPr id="13" name="Text Placeholder 12"/>
          <p:cNvSpPr>
            <a:spLocks noGrp="1"/>
          </p:cNvSpPr>
          <p:nvPr>
            <p:ph type="body" sz="quarter" idx="16"/>
          </p:nvPr>
        </p:nvSpPr>
        <p:spPr>
          <a:xfrm>
            <a:off x="8935227" y="3968880"/>
            <a:ext cx="2520000" cy="1638158"/>
          </a:xfrm>
          <a:noFill/>
        </p:spPr>
        <p:txBody>
          <a:bodyPr tIns="90000"/>
          <a:lstStyle>
            <a:lvl1pPr marL="0" indent="0" algn="l">
              <a:buNone/>
              <a:defRPr sz="2000"/>
            </a:lvl1pPr>
          </a:lstStyle>
          <a:p>
            <a:pPr lvl="0"/>
            <a:r>
              <a:rPr lang="en-US"/>
              <a:t>Edit Master text styles</a:t>
            </a:r>
          </a:p>
        </p:txBody>
      </p:sp>
      <p:sp>
        <p:nvSpPr>
          <p:cNvPr id="16" name="Text Placeholder 12"/>
          <p:cNvSpPr>
            <a:spLocks noGrp="1"/>
          </p:cNvSpPr>
          <p:nvPr>
            <p:ph type="body" sz="quarter" idx="18"/>
          </p:nvPr>
        </p:nvSpPr>
        <p:spPr>
          <a:xfrm>
            <a:off x="1033617" y="2159957"/>
            <a:ext cx="2520000" cy="1638159"/>
          </a:xfrm>
          <a:noFill/>
        </p:spPr>
        <p:txBody>
          <a:bodyPr tIns="90000"/>
          <a:lstStyle>
            <a:lvl1pPr marL="0" indent="0" algn="r">
              <a:buNone/>
              <a:defRPr sz="2000"/>
            </a:lvl1pPr>
          </a:lstStyle>
          <a:p>
            <a:pPr lvl="0"/>
            <a:r>
              <a:rPr lang="en-US"/>
              <a:t>Edit Master text styles</a:t>
            </a:r>
          </a:p>
        </p:txBody>
      </p:sp>
      <p:sp>
        <p:nvSpPr>
          <p:cNvPr id="14" name="Picture Placeholder 2"/>
          <p:cNvSpPr>
            <a:spLocks noGrp="1"/>
          </p:cNvSpPr>
          <p:nvPr>
            <p:ph type="pic" sz="quarter" idx="19"/>
          </p:nvPr>
        </p:nvSpPr>
        <p:spPr>
          <a:xfrm>
            <a:off x="6324549" y="3968880"/>
            <a:ext cx="2461591" cy="1638158"/>
          </a:xfrm>
          <a:solidFill>
            <a:schemeClr val="bg2"/>
          </a:solidFill>
        </p:spPr>
        <p:txBody>
          <a:bodyPr/>
          <a:lstStyle/>
          <a:p>
            <a:r>
              <a:rPr lang="en-US"/>
              <a:t>Click icon to add picture</a:t>
            </a:r>
            <a:endParaRPr lang="en-GB"/>
          </a:p>
        </p:txBody>
      </p:sp>
      <p:sp>
        <p:nvSpPr>
          <p:cNvPr id="17" name="Text Placeholder 12"/>
          <p:cNvSpPr>
            <a:spLocks noGrp="1"/>
          </p:cNvSpPr>
          <p:nvPr>
            <p:ph type="body" sz="quarter" idx="20"/>
          </p:nvPr>
        </p:nvSpPr>
        <p:spPr>
          <a:xfrm>
            <a:off x="1033617" y="3968881"/>
            <a:ext cx="2520000" cy="1638158"/>
          </a:xfrm>
          <a:noFill/>
        </p:spPr>
        <p:txBody>
          <a:bodyPr tIns="90000"/>
          <a:lstStyle>
            <a:lvl1pPr marL="0" indent="0" algn="r">
              <a:buNone/>
              <a:defRPr sz="2000"/>
            </a:lvl1pPr>
          </a:lstStyle>
          <a:p>
            <a:pPr lvl="0"/>
            <a:r>
              <a:rPr lang="en-US"/>
              <a:t>Edit Master text styles</a:t>
            </a:r>
          </a:p>
        </p:txBody>
      </p:sp>
      <p:sp>
        <p:nvSpPr>
          <p:cNvPr id="18" name="Text Placeholder 12"/>
          <p:cNvSpPr>
            <a:spLocks noGrp="1"/>
          </p:cNvSpPr>
          <p:nvPr>
            <p:ph type="body" sz="quarter" idx="21"/>
          </p:nvPr>
        </p:nvSpPr>
        <p:spPr>
          <a:xfrm>
            <a:off x="8966322" y="2159956"/>
            <a:ext cx="2520000" cy="1638159"/>
          </a:xfrm>
          <a:noFill/>
        </p:spPr>
        <p:txBody>
          <a:bodyPr tIns="90000"/>
          <a:lstStyle>
            <a:lvl1pPr marL="0" indent="0" algn="l">
              <a:buNone/>
              <a:defRPr sz="2000"/>
            </a:lvl1pPr>
          </a:lstStyle>
          <a:p>
            <a:pPr lvl="0"/>
            <a:r>
              <a:rPr lang="en-US"/>
              <a:t>Edit Master text styles</a:t>
            </a:r>
          </a:p>
        </p:txBody>
      </p:sp>
    </p:spTree>
    <p:extLst>
      <p:ext uri="{BB962C8B-B14F-4D97-AF65-F5344CB8AC3E}">
        <p14:creationId xmlns:p14="http://schemas.microsoft.com/office/powerpoint/2010/main" val="26977611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Picture Placeholder 2"/>
          <p:cNvSpPr>
            <a:spLocks noGrp="1"/>
          </p:cNvSpPr>
          <p:nvPr>
            <p:ph type="pic" sz="quarter" idx="13"/>
          </p:nvPr>
        </p:nvSpPr>
        <p:spPr>
          <a:xfrm>
            <a:off x="0" y="0"/>
            <a:ext cx="12192000" cy="3429000"/>
          </a:xfrm>
          <a:solidFill>
            <a:schemeClr val="bg2"/>
          </a:solidFill>
        </p:spPr>
        <p:txBody>
          <a:bodyPr/>
          <a:lstStyle/>
          <a:p>
            <a:r>
              <a:rPr lang="en-US"/>
              <a:t>Click icon to add picture</a:t>
            </a:r>
            <a:endParaRPr lang="en-GB"/>
          </a:p>
        </p:txBody>
      </p:sp>
      <p:sp>
        <p:nvSpPr>
          <p:cNvPr id="2" name="Title 1"/>
          <p:cNvSpPr>
            <a:spLocks noGrp="1"/>
          </p:cNvSpPr>
          <p:nvPr>
            <p:ph type="title"/>
          </p:nvPr>
        </p:nvSpPr>
        <p:spPr>
          <a:xfrm>
            <a:off x="838200" y="2646643"/>
            <a:ext cx="10515600" cy="782357"/>
          </a:xfrm>
          <a:solidFill>
            <a:schemeClr val="bg1"/>
          </a:solidFill>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p>
            <a:fld id="{F46C79FD-C571-418B-AB0F-5EE936C85276}" type="slidenum">
              <a:rPr lang="en-GB" smtClean="0"/>
              <a:pPr/>
              <a:t>‹#›</a:t>
            </a:fld>
            <a:endParaRPr lang="en-GB" dirty="0"/>
          </a:p>
        </p:txBody>
      </p:sp>
      <p:sp>
        <p:nvSpPr>
          <p:cNvPr id="6" name="Text Placeholder 5"/>
          <p:cNvSpPr>
            <a:spLocks noGrp="1"/>
          </p:cNvSpPr>
          <p:nvPr>
            <p:ph type="body" sz="quarter" idx="14"/>
          </p:nvPr>
        </p:nvSpPr>
        <p:spPr>
          <a:xfrm>
            <a:off x="838200" y="3630613"/>
            <a:ext cx="10515600" cy="20351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56521150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46C79FD-C571-418B-AB0F-5EE936C85276}" type="slidenum">
              <a:rPr lang="en-GB" smtClean="0"/>
              <a:t>‹#›</a:t>
            </a:fld>
            <a:endParaRPr lang="en-GB"/>
          </a:p>
        </p:txBody>
      </p:sp>
    </p:spTree>
    <p:extLst>
      <p:ext uri="{BB962C8B-B14F-4D97-AF65-F5344CB8AC3E}">
        <p14:creationId xmlns:p14="http://schemas.microsoft.com/office/powerpoint/2010/main" val="2657986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1850288"/>
            <a:ext cx="12192000" cy="5018345"/>
          </a:xfrm>
          <a:prstGeom prst="rect">
            <a:avLst/>
          </a:prstGeom>
        </p:spPr>
      </p:pic>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4"/>
            <a:ext cx="12192000" cy="2890800"/>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872647"/>
          </a:xfrm>
        </p:spPr>
        <p:txBody>
          <a:bodyPr anchor="t">
            <a:normAutofit/>
          </a:bodyPr>
          <a:lstStyle>
            <a:lvl1pPr algn="l">
              <a:defRPr sz="6000" b="0">
                <a:solidFill>
                  <a:schemeClr val="bg1"/>
                </a:solidFill>
              </a:defRPr>
            </a:lvl1pPr>
          </a:lstStyle>
          <a:p>
            <a:r>
              <a:rPr lang="en-US"/>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3067468"/>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19" name="Text Placeholder 18"/>
          <p:cNvSpPr>
            <a:spLocks noGrp="1"/>
          </p:cNvSpPr>
          <p:nvPr>
            <p:ph type="body" sz="quarter" idx="13"/>
          </p:nvPr>
        </p:nvSpPr>
        <p:spPr>
          <a:xfrm>
            <a:off x="6096000" y="5783535"/>
            <a:ext cx="5040313" cy="528998"/>
          </a:xfrm>
        </p:spPr>
        <p:txBody>
          <a:bodyPr anchor="b" anchorCtr="0">
            <a:noAutofit/>
          </a:bodyPr>
          <a:lstStyle>
            <a:lvl1pPr marL="0" indent="0" algn="r">
              <a:buFontTx/>
              <a:buNone/>
              <a:defRPr sz="2200" i="1">
                <a:solidFill>
                  <a:schemeClr val="bg1"/>
                </a:solidFill>
              </a:defRPr>
            </a:lvl1pPr>
          </a:lstStyle>
          <a:p>
            <a:pPr lvl="0"/>
            <a:r>
              <a:rPr lang="en-US"/>
              <a:t>Edit Master text styles</a:t>
            </a:r>
          </a:p>
        </p:txBody>
      </p:sp>
    </p:spTree>
    <p:extLst>
      <p:ext uri="{BB962C8B-B14F-4D97-AF65-F5344CB8AC3E}">
        <p14:creationId xmlns:p14="http://schemas.microsoft.com/office/powerpoint/2010/main" val="335761941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xAndObj">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624417" y="981076"/>
            <a:ext cx="10972800" cy="854075"/>
          </a:xfrm>
        </p:spPr>
        <p:txBody>
          <a:bodyPr/>
          <a:lstStyle/>
          <a:p>
            <a:r>
              <a:rPr lang="de-DE"/>
              <a:t>Titelmasterformat durch Klicken bearbeiten</a:t>
            </a:r>
          </a:p>
        </p:txBody>
      </p:sp>
      <p:sp>
        <p:nvSpPr>
          <p:cNvPr id="3" name="Textplatzhalter 2"/>
          <p:cNvSpPr>
            <a:spLocks noGrp="1"/>
          </p:cNvSpPr>
          <p:nvPr>
            <p:ph type="body" sz="half" idx="1"/>
          </p:nvPr>
        </p:nvSpPr>
        <p:spPr>
          <a:xfrm>
            <a:off x="719667" y="1916114"/>
            <a:ext cx="5384800" cy="4105275"/>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307667" y="1916114"/>
            <a:ext cx="5384800" cy="4105275"/>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2262351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7301D7-E59A-4B47-AD17-0000B17DA4F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319570E-E78B-974F-A160-C0DF7D8B1C08}"/>
              </a:ext>
            </a:extLst>
          </p:cNvPr>
          <p:cNvSpPr>
            <a:spLocks noGrp="1"/>
          </p:cNvSpPr>
          <p:nvPr>
            <p:ph idx="1"/>
          </p:nvPr>
        </p:nvSpPr>
        <p:spPr/>
        <p:txBody>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DC85320D-88D7-024E-92D3-427F73903F18}"/>
              </a:ext>
            </a:extLst>
          </p:cNvPr>
          <p:cNvSpPr>
            <a:spLocks noGrp="1"/>
          </p:cNvSpPr>
          <p:nvPr>
            <p:ph type="dt" sz="half" idx="10"/>
          </p:nvPr>
        </p:nvSpPr>
        <p:spPr/>
        <p:txBody>
          <a:bodyPr/>
          <a:lstStyle>
            <a:lvl1pPr>
              <a:defRPr/>
            </a:lvl1pPr>
          </a:lstStyle>
          <a:p>
            <a:fld id="{71E53838-B7FD-D740-8BDA-FC99C52B96E1}" type="slidenum">
              <a:rPr lang="fr-FR" smtClean="0"/>
              <a:pPr/>
              <a:t>‹#›</a:t>
            </a:fld>
            <a:endParaRPr lang="fr-FR" dirty="0"/>
          </a:p>
        </p:txBody>
      </p:sp>
    </p:spTree>
    <p:extLst>
      <p:ext uri="{BB962C8B-B14F-4D97-AF65-F5344CB8AC3E}">
        <p14:creationId xmlns:p14="http://schemas.microsoft.com/office/powerpoint/2010/main" val="3275414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802219"/>
            <a:ext cx="12192000" cy="6059194"/>
          </a:xfrm>
          <a:prstGeom prst="rect">
            <a:avLst/>
          </a:prstGeom>
        </p:spPr>
      </p:pic>
      <p:sp>
        <p:nvSpPr>
          <p:cNvPr id="14" name="Rectangle 13"/>
          <p:cNvSpPr/>
          <p:nvPr userDrawn="1"/>
        </p:nvSpPr>
        <p:spPr>
          <a:xfrm>
            <a:off x="5289" y="1078173"/>
            <a:ext cx="12197346" cy="5783239"/>
          </a:xfrm>
          <a:prstGeom prst="rect">
            <a:avLst/>
          </a:prstGeom>
          <a:solidFill>
            <a:srgbClr val="024EA2">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2" name="Subtitle 2"/>
          <p:cNvSpPr>
            <a:spLocks noGrp="1"/>
          </p:cNvSpPr>
          <p:nvPr>
            <p:ph type="subTitle" idx="1"/>
          </p:nvPr>
        </p:nvSpPr>
        <p:spPr>
          <a:xfrm>
            <a:off x="1071351" y="4418049"/>
            <a:ext cx="10065224" cy="897754"/>
          </a:xfrm>
        </p:spPr>
        <p:txBody>
          <a:bodyPr wrap="none">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16" name="Text Placeholder 18"/>
          <p:cNvSpPr>
            <a:spLocks noGrp="1"/>
          </p:cNvSpPr>
          <p:nvPr>
            <p:ph type="body" sz="quarter" idx="13"/>
          </p:nvPr>
        </p:nvSpPr>
        <p:spPr>
          <a:xfrm>
            <a:off x="6096000" y="5557903"/>
            <a:ext cx="5040313" cy="528998"/>
          </a:xfrm>
        </p:spPr>
        <p:txBody>
          <a:bodyPr wrap="none">
            <a:noAutofit/>
          </a:bodyPr>
          <a:lstStyle>
            <a:lvl1pPr marL="0" indent="0" algn="r">
              <a:buFontTx/>
              <a:buNone/>
              <a:defRPr sz="2200" i="1">
                <a:solidFill>
                  <a:schemeClr val="bg1"/>
                </a:solidFill>
              </a:defRPr>
            </a:lvl1pPr>
          </a:lstStyle>
          <a:p>
            <a:pPr lvl="0"/>
            <a:r>
              <a:rPr lang="en-US"/>
              <a:t>Edit Master text styles</a:t>
            </a:r>
          </a:p>
        </p:txBody>
      </p:sp>
    </p:spTree>
    <p:extLst>
      <p:ext uri="{BB962C8B-B14F-4D97-AF65-F5344CB8AC3E}">
        <p14:creationId xmlns:p14="http://schemas.microsoft.com/office/powerpoint/2010/main" val="391639764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Chapter Slide">
    <p:spTree>
      <p:nvGrpSpPr>
        <p:cNvPr id="1" name=""/>
        <p:cNvGrpSpPr/>
        <p:nvPr/>
      </p:nvGrpSpPr>
      <p:grpSpPr>
        <a:xfrm>
          <a:off x="0" y="0"/>
          <a:ext cx="0" cy="0"/>
          <a:chOff x="0" y="0"/>
          <a:chExt cx="0" cy="0"/>
        </a:xfrm>
      </p:grpSpPr>
      <p:sp>
        <p:nvSpPr>
          <p:cNvPr id="4" name="Rectangle 3"/>
          <p:cNvSpPr/>
          <p:nvPr userDrawn="1"/>
        </p:nvSpPr>
        <p:spPr>
          <a:xfrm>
            <a:off x="0" y="0"/>
            <a:ext cx="12192000" cy="6858000"/>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2" name="Title 1"/>
          <p:cNvSpPr>
            <a:spLocks noGrp="1"/>
          </p:cNvSpPr>
          <p:nvPr>
            <p:ph type="ctrTitle"/>
          </p:nvPr>
        </p:nvSpPr>
        <p:spPr>
          <a:xfrm>
            <a:off x="1070189" y="1122363"/>
            <a:ext cx="10676038" cy="2387600"/>
          </a:xfrm>
        </p:spPr>
        <p:txBody>
          <a:bodyPr anchor="b">
            <a:noAutofit/>
          </a:bodyPr>
          <a:lstStyle>
            <a:lvl1pPr algn="l">
              <a:defRPr sz="6000">
                <a:solidFill>
                  <a:schemeClr val="accent5"/>
                </a:solidFill>
              </a:defRPr>
            </a:lvl1pPr>
          </a:lstStyle>
          <a:p>
            <a:r>
              <a:rPr lang="en-US"/>
              <a:t>Click to edit Master title style</a:t>
            </a:r>
            <a:endParaRPr lang="en-GB" dirty="0"/>
          </a:p>
        </p:txBody>
      </p:sp>
      <p:sp>
        <p:nvSpPr>
          <p:cNvPr id="3" name="Subtitle 2"/>
          <p:cNvSpPr>
            <a:spLocks noGrp="1"/>
          </p:cNvSpPr>
          <p:nvPr>
            <p:ph type="subTitle" idx="1"/>
          </p:nvPr>
        </p:nvSpPr>
        <p:spPr>
          <a:xfrm>
            <a:off x="1070189" y="3602038"/>
            <a:ext cx="10676038" cy="1655762"/>
          </a:xfrm>
        </p:spPr>
        <p:txBody>
          <a:bodyPr>
            <a:no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6" name="Slide Number Placeholder 5"/>
          <p:cNvSpPr>
            <a:spLocks noGrp="1"/>
          </p:cNvSpPr>
          <p:nvPr>
            <p:ph type="sldNum" sz="quarter" idx="12"/>
          </p:nvPr>
        </p:nvSpPr>
        <p:spPr/>
        <p:txBody>
          <a:bodyPr>
            <a:noAutofit/>
          </a:bodyPr>
          <a:lstStyle>
            <a:lvl1pPr>
              <a:defRPr>
                <a:solidFill>
                  <a:schemeClr val="bg1"/>
                </a:solidFill>
              </a:defRPr>
            </a:lvl1pPr>
          </a:lstStyle>
          <a:p>
            <a:fld id="{F46C79FD-C571-418B-AB0F-5EE936C85276}" type="slidenum">
              <a:rPr lang="en-GB" smtClean="0"/>
              <a:pPr/>
              <a:t>‹#›</a:t>
            </a:fld>
            <a:endParaRPr lang="en-GB" dirty="0"/>
          </a:p>
        </p:txBody>
      </p:sp>
      <p:cxnSp>
        <p:nvCxnSpPr>
          <p:cNvPr id="7" name="Straight Connector 6"/>
          <p:cNvCxnSpPr/>
          <p:nvPr userDrawn="1"/>
        </p:nvCxnSpPr>
        <p:spPr>
          <a:xfrm>
            <a:off x="838200" y="0"/>
            <a:ext cx="0" cy="3295934"/>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7715" y="6045257"/>
            <a:ext cx="1718512" cy="451153"/>
          </a:xfrm>
          <a:prstGeom prst="rect">
            <a:avLst/>
          </a:prstGeom>
        </p:spPr>
      </p:pic>
    </p:spTree>
    <p:extLst>
      <p:ext uri="{BB962C8B-B14F-4D97-AF65-F5344CB8AC3E}">
        <p14:creationId xmlns:p14="http://schemas.microsoft.com/office/powerpoint/2010/main" val="1961653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pter Slide (2)">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11" name="Title 1"/>
          <p:cNvSpPr>
            <a:spLocks noGrp="1"/>
          </p:cNvSpPr>
          <p:nvPr>
            <p:ph type="ctrTitle"/>
          </p:nvPr>
        </p:nvSpPr>
        <p:spPr>
          <a:xfrm>
            <a:off x="1077013" y="1122363"/>
            <a:ext cx="10156297" cy="2387600"/>
          </a:xfrm>
        </p:spPr>
        <p:txBody>
          <a:bodyPr anchor="b">
            <a:noAutofit/>
          </a:bodyPr>
          <a:lstStyle>
            <a:lvl1pPr algn="l">
              <a:defRPr sz="6000">
                <a:solidFill>
                  <a:schemeClr val="tx2"/>
                </a:solidFill>
              </a:defRPr>
            </a:lvl1pPr>
          </a:lstStyle>
          <a:p>
            <a:r>
              <a:rPr lang="en-US"/>
              <a:t>Click to edit Master title style</a:t>
            </a:r>
            <a:endParaRPr lang="en-GB" dirty="0"/>
          </a:p>
        </p:txBody>
      </p:sp>
      <p:cxnSp>
        <p:nvCxnSpPr>
          <p:cNvPr id="13" name="Straight Connector 12"/>
          <p:cNvCxnSpPr/>
          <p:nvPr userDrawn="1"/>
        </p:nvCxnSpPr>
        <p:spPr>
          <a:xfrm>
            <a:off x="838200" y="0"/>
            <a:ext cx="0" cy="3295934"/>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1070189" y="3602038"/>
            <a:ext cx="10156297" cy="1655762"/>
          </a:xfrm>
        </p:spPr>
        <p:txBody>
          <a:bodyPr>
            <a:noAutofit/>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3920215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st slide (option 1)">
    <p:spTree>
      <p:nvGrpSpPr>
        <p:cNvPr id="1" name=""/>
        <p:cNvGrpSpPr/>
        <p:nvPr/>
      </p:nvGrpSpPr>
      <p:grpSpPr>
        <a:xfrm>
          <a:off x="0" y="0"/>
          <a:ext cx="0" cy="0"/>
          <a:chOff x="0" y="0"/>
          <a:chExt cx="0" cy="0"/>
        </a:xfrm>
      </p:grpSpPr>
      <p:sp>
        <p:nvSpPr>
          <p:cNvPr id="7" name="Rectangle 6"/>
          <p:cNvSpPr/>
          <p:nvPr userDrawn="1"/>
        </p:nvSpPr>
        <p:spPr>
          <a:xfrm>
            <a:off x="0" y="1"/>
            <a:ext cx="12192000" cy="3428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11" name="Title 1"/>
          <p:cNvSpPr>
            <a:spLocks noGrp="1"/>
          </p:cNvSpPr>
          <p:nvPr>
            <p:ph type="ctrTitle"/>
          </p:nvPr>
        </p:nvSpPr>
        <p:spPr>
          <a:xfrm>
            <a:off x="1077013" y="1122363"/>
            <a:ext cx="10156297" cy="1240348"/>
          </a:xfrm>
        </p:spPr>
        <p:txBody>
          <a:bodyPr anchor="b">
            <a:noAutofit/>
          </a:bodyPr>
          <a:lstStyle>
            <a:lvl1pPr algn="l">
              <a:defRPr sz="6000">
                <a:solidFill>
                  <a:schemeClr val="tx2"/>
                </a:solidFill>
              </a:defRPr>
            </a:lvl1pPr>
          </a:lstStyle>
          <a:p>
            <a:r>
              <a:rPr lang="en-US"/>
              <a:t>Click to edit Master title style</a:t>
            </a:r>
            <a:endParaRPr lang="en-GB" dirty="0"/>
          </a:p>
        </p:txBody>
      </p:sp>
      <p:cxnSp>
        <p:nvCxnSpPr>
          <p:cNvPr id="13" name="Straight Connector 12"/>
          <p:cNvCxnSpPr/>
          <p:nvPr userDrawn="1"/>
        </p:nvCxnSpPr>
        <p:spPr>
          <a:xfrm>
            <a:off x="838200" y="0"/>
            <a:ext cx="0" cy="2362711"/>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838200" y="4160826"/>
            <a:ext cx="10889439" cy="1620145"/>
          </a:xfrm>
        </p:spPr>
        <p:txBody>
          <a:bodyPr>
            <a:noAutofit/>
          </a:bodyPr>
          <a:lstStyle>
            <a:lvl1pPr marL="0" indent="0" algn="l">
              <a:buNone/>
              <a:defRPr sz="1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316630203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st slide (option 2)">
    <p:spTree>
      <p:nvGrpSpPr>
        <p:cNvPr id="1" name=""/>
        <p:cNvGrpSpPr/>
        <p:nvPr/>
      </p:nvGrpSpPr>
      <p:grpSpPr>
        <a:xfrm>
          <a:off x="0" y="0"/>
          <a:ext cx="0" cy="0"/>
          <a:chOff x="0" y="0"/>
          <a:chExt cx="0" cy="0"/>
        </a:xfrm>
      </p:grpSpPr>
      <p:sp>
        <p:nvSpPr>
          <p:cNvPr id="7" name="Rectangle 6"/>
          <p:cNvSpPr/>
          <p:nvPr userDrawn="1"/>
        </p:nvSpPr>
        <p:spPr>
          <a:xfrm>
            <a:off x="0" y="1"/>
            <a:ext cx="12192000" cy="3428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11" name="Title 1"/>
          <p:cNvSpPr>
            <a:spLocks noGrp="1"/>
          </p:cNvSpPr>
          <p:nvPr>
            <p:ph type="ctrTitle"/>
          </p:nvPr>
        </p:nvSpPr>
        <p:spPr>
          <a:xfrm>
            <a:off x="1077013" y="1122363"/>
            <a:ext cx="10156297" cy="1240348"/>
          </a:xfrm>
        </p:spPr>
        <p:txBody>
          <a:bodyPr anchor="b">
            <a:noAutofit/>
          </a:bodyPr>
          <a:lstStyle>
            <a:lvl1pPr algn="l">
              <a:defRPr sz="6000">
                <a:solidFill>
                  <a:schemeClr val="accent5"/>
                </a:solidFill>
              </a:defRPr>
            </a:lvl1pPr>
          </a:lstStyle>
          <a:p>
            <a:r>
              <a:rPr lang="en-US"/>
              <a:t>Click to edit Master title style</a:t>
            </a:r>
            <a:endParaRPr lang="en-GB" dirty="0"/>
          </a:p>
        </p:txBody>
      </p:sp>
      <p:cxnSp>
        <p:nvCxnSpPr>
          <p:cNvPr id="13" name="Straight Connector 12"/>
          <p:cNvCxnSpPr/>
          <p:nvPr userDrawn="1"/>
        </p:nvCxnSpPr>
        <p:spPr>
          <a:xfrm>
            <a:off x="838200" y="0"/>
            <a:ext cx="0" cy="2362711"/>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838200" y="4160826"/>
            <a:ext cx="10889439" cy="1620145"/>
          </a:xfrm>
        </p:spPr>
        <p:txBody>
          <a:bodyPr>
            <a:noAutofit/>
          </a:bodyPr>
          <a:lstStyle>
            <a:lvl1pPr marL="0" indent="0" algn="l">
              <a:buNone/>
              <a:defRPr sz="1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334077449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25625"/>
            <a:ext cx="10905699" cy="3881904"/>
          </a:xfrm>
        </p:spPr>
        <p:txBody>
          <a:bodyPr>
            <a:noAutofit/>
          </a:bodyPr>
          <a:lstStyle>
            <a:lvl1pPr>
              <a:lnSpc>
                <a:spcPct val="100000"/>
              </a:lnSpc>
              <a:spcBef>
                <a:spcPts val="0"/>
              </a:spcBef>
              <a:spcAft>
                <a:spcPts val="1800"/>
              </a:spcAft>
              <a:defRPr/>
            </a:lvl1pPr>
            <a:lvl2pPr>
              <a:lnSpc>
                <a:spcPct val="100000"/>
              </a:lnSpc>
              <a:spcAft>
                <a:spcPts val="1800"/>
              </a:spcAft>
              <a:defRPr/>
            </a:lvl2pPr>
            <a:lvl3pPr>
              <a:lnSpc>
                <a:spcPct val="100000"/>
              </a:lnSpc>
              <a:spcAft>
                <a:spcPts val="1800"/>
              </a:spcAft>
              <a:defRPr/>
            </a:lvl3pPr>
            <a:lvl4pPr>
              <a:lnSpc>
                <a:spcPct val="100000"/>
              </a:lnSpc>
              <a:spcAft>
                <a:spcPts val="1800"/>
              </a:spcAft>
              <a:defRPr/>
            </a:lvl4pPr>
            <a:lvl5pPr>
              <a:lnSpc>
                <a:spcPct val="100000"/>
              </a:lnSpc>
              <a:spcAft>
                <a:spcPts val="18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7" name="Straight Connector 6"/>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688749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5"/>
            <a:ext cx="5328000" cy="3906435"/>
          </a:xfrm>
        </p:spPr>
        <p:txBody>
          <a:bodyPr>
            <a:noAutofit/>
          </a:bodyPr>
          <a:lstStyle>
            <a:lvl1pPr>
              <a:spcAft>
                <a:spcPts val="1800"/>
              </a:spcAft>
              <a:defRPr/>
            </a:lvl1pPr>
            <a:lvl2pPr>
              <a:spcAft>
                <a:spcPts val="1800"/>
              </a:spcAft>
              <a:defRPr/>
            </a:lvl2pPr>
            <a:lvl3pPr>
              <a:spcAft>
                <a:spcPts val="1800"/>
              </a:spcAft>
              <a:defRPr/>
            </a:lvl3pPr>
            <a:lvl4pPr>
              <a:spcAft>
                <a:spcPts val="1800"/>
              </a:spcAft>
              <a:defRPr/>
            </a:lvl4pPr>
            <a:lvl5pPr>
              <a:spcAft>
                <a:spcPts val="18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402250" y="1825625"/>
            <a:ext cx="5328000" cy="3906435"/>
          </a:xfrm>
          <a:noFill/>
        </p:spPr>
        <p:txBody>
          <a:bodyPr>
            <a:noAutofit/>
          </a:bodyPr>
          <a:lstStyle>
            <a:lvl1pPr marL="0" indent="0">
              <a:buNone/>
              <a:defRPr/>
            </a:lvl1pPr>
          </a:lstStyle>
          <a:p>
            <a:pPr lvl="0"/>
            <a:r>
              <a:rPr lang="en-US"/>
              <a:t>Edit Master text styles</a:t>
            </a:r>
          </a:p>
        </p:txBody>
      </p:sp>
      <p:sp>
        <p:nvSpPr>
          <p:cNvPr id="7" name="Slide Number Placeholder 6"/>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9" name="Straight Connector 8"/>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3341096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838200" y="1825625"/>
            <a:ext cx="10515600" cy="3881904"/>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838200" y="6131286"/>
            <a:ext cx="2743200" cy="365125"/>
          </a:xfrm>
          <a:prstGeom prst="rect">
            <a:avLst/>
          </a:prstGeom>
        </p:spPr>
        <p:txBody>
          <a:bodyPr vert="horz" lIns="91440" tIns="45720" rIns="91440" bIns="45720" rtlCol="0" anchor="ctr">
            <a:noAutofit/>
          </a:bodyPr>
          <a:lstStyle>
            <a:lvl1pPr algn="l">
              <a:defRPr sz="1200">
                <a:solidFill>
                  <a:schemeClr val="tx1">
                    <a:tint val="75000"/>
                  </a:schemeClr>
                </a:solidFill>
              </a:defRPr>
            </a:lvl1pPr>
          </a:lstStyle>
          <a:p>
            <a:fld id="{F46C79FD-C571-418B-AB0F-5EE936C85276}" type="slidenum">
              <a:rPr lang="en-GB" smtClean="0"/>
              <a:pPr/>
              <a:t>‹#›</a:t>
            </a:fld>
            <a:endParaRPr lang="en-GB" dirty="0"/>
          </a:p>
        </p:txBody>
      </p:sp>
      <p:pic>
        <p:nvPicPr>
          <p:cNvPr id="7" name="Picture 6"/>
          <p:cNvPicPr>
            <a:picLocks noChangeAspect="1"/>
          </p:cNvPicPr>
          <p:nvPr userDrawn="1"/>
        </p:nvPicPr>
        <p:blipFill>
          <a:blip r:embed="rId23" cstate="print">
            <a:extLst>
              <a:ext uri="{28A0092B-C50C-407E-A947-70E740481C1C}">
                <a14:useLocalDpi xmlns:a14="http://schemas.microsoft.com/office/drawing/2010/main"/>
              </a:ext>
            </a:extLst>
          </a:blip>
          <a:stretch>
            <a:fillRect/>
          </a:stretch>
        </p:blipFill>
        <p:spPr>
          <a:xfrm>
            <a:off x="10033852" y="6045988"/>
            <a:ext cx="1715733" cy="450423"/>
          </a:xfrm>
          <a:prstGeom prst="rect">
            <a:avLst/>
          </a:prstGeom>
        </p:spPr>
      </p:pic>
    </p:spTree>
    <p:extLst>
      <p:ext uri="{BB962C8B-B14F-4D97-AF65-F5344CB8AC3E}">
        <p14:creationId xmlns:p14="http://schemas.microsoft.com/office/powerpoint/2010/main" val="25968810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Lst>
  <p:hf sldNum="0" hdr="0" ftr="0" dt="0"/>
  <p:txStyles>
    <p:titleStyle>
      <a:lvl1pPr algn="l" defTabSz="914400" rtl="0" eaLnBrk="1" latinLnBrk="0" hangingPunct="1">
        <a:lnSpc>
          <a:spcPct val="9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800"/>
        </a:spcAft>
        <a:buClr>
          <a:schemeClr val="tx2"/>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13.png"/><Relationship Id="rId2" Type="http://schemas.openxmlformats.org/officeDocument/2006/relationships/diagramData" Target="../diagrams/data7.xml"/><Relationship Id="rId1" Type="http://schemas.openxmlformats.org/officeDocument/2006/relationships/slideLayout" Target="../slideLayouts/slideLayout1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8.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1.xml"/><Relationship Id="rId4" Type="http://schemas.openxmlformats.org/officeDocument/2006/relationships/image" Target="../media/image9.jp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8.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 Id="rId9"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2551" y="1812537"/>
            <a:ext cx="10676038" cy="2387600"/>
          </a:xfrm>
        </p:spPr>
        <p:txBody>
          <a:bodyPr/>
          <a:lstStyle/>
          <a:p>
            <a:r>
              <a:rPr lang="en-GB" sz="5400" dirty="0"/>
              <a:t>EC proposal for AI Regulation </a:t>
            </a:r>
            <a:br>
              <a:rPr lang="en-GB" sz="5400" dirty="0"/>
            </a:br>
            <a:endParaRPr lang="nb-NO" sz="5400" dirty="0"/>
          </a:p>
        </p:txBody>
      </p:sp>
      <p:sp>
        <p:nvSpPr>
          <p:cNvPr id="3" name="Subtitle 2"/>
          <p:cNvSpPr>
            <a:spLocks noGrp="1"/>
          </p:cNvSpPr>
          <p:nvPr>
            <p:ph type="subTitle" idx="1"/>
          </p:nvPr>
        </p:nvSpPr>
        <p:spPr>
          <a:xfrm>
            <a:off x="1070189" y="3602038"/>
            <a:ext cx="10676038" cy="663725"/>
          </a:xfrm>
        </p:spPr>
        <p:txBody>
          <a:bodyPr vert="horz" lIns="91440" tIns="45720" rIns="91440" bIns="45720" rtlCol="0" anchor="t">
            <a:noAutofit/>
          </a:bodyPr>
          <a:lstStyle/>
          <a:p>
            <a:r>
              <a:rPr lang="en-GB" dirty="0"/>
              <a:t>12:15 – 12:30</a:t>
            </a:r>
          </a:p>
          <a:p>
            <a:endParaRPr lang="nb-NO" dirty="0"/>
          </a:p>
        </p:txBody>
      </p:sp>
      <p:sp>
        <p:nvSpPr>
          <p:cNvPr id="4" name="Subtitle 2"/>
          <p:cNvSpPr txBox="1">
            <a:spLocks/>
          </p:cNvSpPr>
          <p:nvPr/>
        </p:nvSpPr>
        <p:spPr>
          <a:xfrm>
            <a:off x="992551" y="4200137"/>
            <a:ext cx="10676038" cy="1655762"/>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0"/>
              </a:spcBef>
              <a:spcAft>
                <a:spcPts val="1800"/>
              </a:spcAft>
              <a:buClr>
                <a:schemeClr val="tx2"/>
              </a:buClr>
              <a:buFont typeface="Arial" panose="020B0604020202020204" pitchFamily="34" charset="0"/>
              <a:buNone/>
              <a:defRPr sz="2400" kern="1200">
                <a:solidFill>
                  <a:schemeClr val="bg1"/>
                </a:solidFill>
                <a:latin typeface="+mn-lt"/>
                <a:ea typeface="+mn-ea"/>
                <a:cs typeface="+mn-cs"/>
              </a:defRPr>
            </a:lvl1pPr>
            <a:lvl2pPr marL="457200" indent="0" algn="ctr" defTabSz="914400" rtl="0" eaLnBrk="1" latinLnBrk="0" hangingPunct="1">
              <a:lnSpc>
                <a:spcPct val="100000"/>
              </a:lnSpc>
              <a:spcBef>
                <a:spcPts val="500"/>
              </a:spcBef>
              <a:spcAft>
                <a:spcPts val="1800"/>
              </a:spcAft>
              <a:buClr>
                <a:schemeClr val="tx2"/>
              </a:buClr>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100000"/>
              </a:lnSpc>
              <a:spcBef>
                <a:spcPts val="500"/>
              </a:spcBef>
              <a:spcAft>
                <a:spcPts val="1800"/>
              </a:spcAft>
              <a:buClr>
                <a:schemeClr val="tx2"/>
              </a:buClr>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100000"/>
              </a:lnSpc>
              <a:spcBef>
                <a:spcPts val="500"/>
              </a:spcBef>
              <a:spcAft>
                <a:spcPts val="1800"/>
              </a:spcAft>
              <a:buClr>
                <a:schemeClr val="tx2"/>
              </a:buClr>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00000"/>
              </a:lnSpc>
              <a:spcBef>
                <a:spcPts val="500"/>
              </a:spcBef>
              <a:spcAft>
                <a:spcPts val="1800"/>
              </a:spcAft>
              <a:buClr>
                <a:schemeClr val="tx2"/>
              </a:buClr>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1800"/>
              </a:spcAft>
              <a:buClr>
                <a:srgbClr val="034EA2"/>
              </a:buClr>
              <a:buSzTx/>
              <a:buFont typeface="Arial" panose="020B0604020202020204" pitchFamily="34" charset="0"/>
              <a:buNone/>
              <a:tabLst/>
              <a:defRPr/>
            </a:pPr>
            <a:r>
              <a:rPr kumimoji="0" lang="en-GB" sz="2400" b="1" i="0" u="none" strike="noStrike" kern="1200" cap="none" spc="0" normalizeH="0" baseline="0" noProof="0" dirty="0">
                <a:ln>
                  <a:noFill/>
                </a:ln>
                <a:solidFill>
                  <a:srgbClr val="FFFFFF"/>
                </a:solidFill>
                <a:effectLst/>
                <a:uLnTx/>
                <a:uFillTx/>
                <a:latin typeface="Arial"/>
                <a:ea typeface="+mn-ea"/>
                <a:cs typeface="+mn-cs"/>
              </a:rPr>
              <a:t>Salvatore </a:t>
            </a:r>
            <a:r>
              <a:rPr kumimoji="0" lang="en-GB" sz="2400" b="1" i="0" u="none" strike="noStrike" kern="1200" cap="none" spc="0" normalizeH="0" baseline="0" noProof="0" dirty="0" err="1">
                <a:ln>
                  <a:noFill/>
                </a:ln>
                <a:solidFill>
                  <a:srgbClr val="FFFFFF"/>
                </a:solidFill>
                <a:effectLst/>
                <a:uLnTx/>
                <a:uFillTx/>
                <a:latin typeface="Arial"/>
                <a:ea typeface="+mn-ea"/>
                <a:cs typeface="+mn-cs"/>
              </a:rPr>
              <a:t>Scalzo</a:t>
            </a:r>
            <a:r>
              <a:rPr kumimoji="0" lang="en-GB" sz="2400" b="1" i="0" u="none" strike="noStrike" kern="1200" cap="none" spc="0" normalizeH="0" baseline="0" noProof="0" dirty="0">
                <a:ln>
                  <a:noFill/>
                </a:ln>
                <a:solidFill>
                  <a:srgbClr val="FFFFFF"/>
                </a:solidFill>
                <a:effectLst/>
                <a:uLnTx/>
                <a:uFillTx/>
                <a:latin typeface="Arial"/>
                <a:ea typeface="+mn-ea"/>
                <a:cs typeface="+mn-cs"/>
              </a:rPr>
              <a:t> </a:t>
            </a:r>
            <a:r>
              <a:rPr kumimoji="0" lang="en-GB" sz="2400" b="0" i="0" u="none" strike="noStrike" kern="1200" cap="none" spc="0" normalizeH="0" baseline="0" noProof="0" dirty="0">
                <a:ln>
                  <a:noFill/>
                </a:ln>
                <a:solidFill>
                  <a:srgbClr val="FFFFFF"/>
                </a:solidFill>
                <a:effectLst/>
                <a:uLnTx/>
                <a:uFillTx/>
                <a:latin typeface="Arial"/>
                <a:ea typeface="+mn-ea"/>
                <a:cs typeface="+mn-cs"/>
              </a:rPr>
              <a:t>– Legal and Policy Assistant, DG CNECT.A2</a:t>
            </a:r>
            <a:endParaRPr kumimoji="0" lang="en-GB" sz="24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l" defTabSz="914400" rtl="0" eaLnBrk="1" fontAlgn="auto" latinLnBrk="0" hangingPunct="1">
              <a:lnSpc>
                <a:spcPct val="100000"/>
              </a:lnSpc>
              <a:spcBef>
                <a:spcPts val="0"/>
              </a:spcBef>
              <a:spcAft>
                <a:spcPts val="1800"/>
              </a:spcAft>
              <a:buClr>
                <a:srgbClr val="034EA2"/>
              </a:buClr>
              <a:buSzTx/>
              <a:buFont typeface="Arial" panose="020B0604020202020204" pitchFamily="34" charset="0"/>
              <a:buNone/>
              <a:tabLst/>
              <a:defRPr/>
            </a:pPr>
            <a:endParaRPr kumimoji="0" lang="en-GB" sz="24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760179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156" y="120263"/>
            <a:ext cx="11740227" cy="691560"/>
          </a:xfrm>
        </p:spPr>
        <p:txBody>
          <a:bodyPr/>
          <a:lstStyle/>
          <a:p>
            <a:r>
              <a:rPr lang="de-DE" sz="3600" b="1" dirty="0">
                <a:solidFill>
                  <a:schemeClr val="tx1">
                    <a:lumMod val="50000"/>
                    <a:lumOff val="50000"/>
                  </a:schemeClr>
                </a:solidFill>
              </a:rPr>
              <a:t>CE </a:t>
            </a:r>
            <a:r>
              <a:rPr lang="de-DE" sz="3600" b="1" dirty="0" err="1">
                <a:solidFill>
                  <a:schemeClr val="tx1">
                    <a:lumMod val="50000"/>
                    <a:lumOff val="50000"/>
                  </a:schemeClr>
                </a:solidFill>
              </a:rPr>
              <a:t>marking</a:t>
            </a:r>
            <a:r>
              <a:rPr lang="de-DE" sz="3600" b="1" dirty="0">
                <a:solidFill>
                  <a:schemeClr val="tx1">
                    <a:lumMod val="50000"/>
                    <a:lumOff val="50000"/>
                  </a:schemeClr>
                </a:solidFill>
              </a:rPr>
              <a:t> </a:t>
            </a:r>
            <a:r>
              <a:rPr lang="de-DE" sz="3600" b="1" dirty="0" err="1">
                <a:solidFill>
                  <a:schemeClr val="tx1">
                    <a:lumMod val="50000"/>
                    <a:lumOff val="50000"/>
                  </a:schemeClr>
                </a:solidFill>
              </a:rPr>
              <a:t>and</a:t>
            </a:r>
            <a:r>
              <a:rPr lang="de-DE" sz="3600" b="1" dirty="0">
                <a:solidFill>
                  <a:schemeClr val="tx1">
                    <a:lumMod val="50000"/>
                    <a:lumOff val="50000"/>
                  </a:schemeClr>
                </a:solidFill>
              </a:rPr>
              <a:t> </a:t>
            </a:r>
            <a:r>
              <a:rPr lang="de-DE" sz="3600" b="1" dirty="0" err="1">
                <a:solidFill>
                  <a:schemeClr val="tx1">
                    <a:lumMod val="50000"/>
                    <a:lumOff val="50000"/>
                  </a:schemeClr>
                </a:solidFill>
              </a:rPr>
              <a:t>process</a:t>
            </a:r>
            <a:r>
              <a:rPr lang="de-DE" sz="3600" b="1" dirty="0">
                <a:solidFill>
                  <a:schemeClr val="tx1">
                    <a:lumMod val="50000"/>
                    <a:lumOff val="50000"/>
                  </a:schemeClr>
                </a:solidFill>
              </a:rPr>
              <a:t> (Title III, </a:t>
            </a:r>
            <a:r>
              <a:rPr lang="de-DE" sz="3600" b="1" dirty="0" err="1">
                <a:solidFill>
                  <a:schemeClr val="tx1">
                    <a:lumMod val="50000"/>
                    <a:lumOff val="50000"/>
                  </a:schemeClr>
                </a:solidFill>
              </a:rPr>
              <a:t>chapter</a:t>
            </a:r>
            <a:r>
              <a:rPr lang="de-DE" sz="3600" b="1" dirty="0">
                <a:solidFill>
                  <a:schemeClr val="tx1">
                    <a:lumMod val="50000"/>
                    <a:lumOff val="50000"/>
                  </a:schemeClr>
                </a:solidFill>
              </a:rPr>
              <a:t> 4, art. 49.)</a:t>
            </a:r>
          </a:p>
        </p:txBody>
      </p:sp>
      <p:sp>
        <p:nvSpPr>
          <p:cNvPr id="6" name="Rectangle 5"/>
          <p:cNvSpPr/>
          <p:nvPr/>
        </p:nvSpPr>
        <p:spPr>
          <a:xfrm>
            <a:off x="-77986" y="1019198"/>
            <a:ext cx="11904897" cy="940864"/>
          </a:xfrm>
          <a:prstGeom prst="rect">
            <a:avLst/>
          </a:prstGeom>
          <a:ln w="19050">
            <a:noFill/>
          </a:ln>
        </p:spPr>
        <p:txBody>
          <a:bodyPr wrap="square">
            <a:noAutofit/>
          </a:bodyPr>
          <a:lstStyle/>
          <a:p>
            <a:pPr marL="899795" marR="0" lvl="0" indent="0" algn="l" defTabSz="914400" rtl="0" eaLnBrk="1" fontAlgn="auto" latinLnBrk="0" hangingPunct="1">
              <a:lnSpc>
                <a:spcPct val="100000"/>
              </a:lnSpc>
              <a:spcBef>
                <a:spcPts val="600"/>
              </a:spcBef>
              <a:spcAft>
                <a:spcPts val="600"/>
              </a:spcAft>
              <a:buClr>
                <a:srgbClr val="FFC000"/>
              </a:buClr>
              <a:buSzTx/>
              <a:buFontTx/>
              <a:buNone/>
              <a:tabLst/>
              <a:defRPr/>
            </a:pPr>
            <a:r>
              <a:rPr kumimoji="0" lang="en-GB" sz="2000" b="1" i="0" u="none" strike="noStrike" kern="1200" cap="none" spc="0" normalizeH="0" baseline="0" noProof="0" dirty="0">
                <a:ln>
                  <a:noFill/>
                </a:ln>
                <a:solidFill>
                  <a:srgbClr val="4D4D4D"/>
                </a:solidFill>
                <a:effectLst/>
                <a:uLnTx/>
                <a:uFillTx/>
                <a:latin typeface="Arial"/>
                <a:ea typeface="+mn-ea"/>
                <a:cs typeface="+mn-cs"/>
              </a:rPr>
              <a:t>CE marking</a:t>
            </a:r>
            <a:r>
              <a:rPr kumimoji="0" lang="en-GB" sz="2000" b="0" i="0" u="none" strike="noStrike" kern="1200" cap="none" spc="0" normalizeH="0" baseline="0" noProof="0" dirty="0">
                <a:ln>
                  <a:noFill/>
                </a:ln>
                <a:solidFill>
                  <a:srgbClr val="4D4D4D"/>
                </a:solidFill>
                <a:effectLst/>
                <a:uLnTx/>
                <a:uFillTx/>
                <a:latin typeface="Arial"/>
                <a:ea typeface="+mn-ea"/>
                <a:cs typeface="+mn-cs"/>
              </a:rPr>
              <a:t> = indication that product complies with requirements of applicable Union legislation </a:t>
            </a:r>
          </a:p>
          <a:p>
            <a:pPr marL="899795" marR="0" lvl="0" indent="0" algn="l" defTabSz="914400" rtl="0" eaLnBrk="1" fontAlgn="auto" latinLnBrk="0" hangingPunct="1">
              <a:lnSpc>
                <a:spcPct val="100000"/>
              </a:lnSpc>
              <a:spcBef>
                <a:spcPts val="600"/>
              </a:spcBef>
              <a:spcAft>
                <a:spcPts val="600"/>
              </a:spcAft>
              <a:buClr>
                <a:srgbClr val="FFC000"/>
              </a:buClr>
              <a:buSzTx/>
              <a:buFontTx/>
              <a:buNone/>
              <a:tabLst/>
              <a:defRPr/>
            </a:pPr>
            <a:r>
              <a:rPr kumimoji="0" lang="en-IE" sz="2000" b="0" i="0" u="none" strike="noStrike" kern="1200" cap="none" spc="0" normalizeH="0" baseline="0" noProof="0" dirty="0">
                <a:ln>
                  <a:noFill/>
                </a:ln>
                <a:solidFill>
                  <a:srgbClr val="4D4D4D"/>
                </a:solidFill>
                <a:effectLst/>
                <a:uLnTx/>
                <a:uFillTx/>
                <a:latin typeface="Arial"/>
                <a:ea typeface="+mn-ea"/>
                <a:cs typeface="+mn-cs"/>
              </a:rPr>
              <a:t>In order to affix a CE marking, provider shall undertake </a:t>
            </a:r>
            <a:r>
              <a:rPr kumimoji="0" lang="en-IE" sz="2000" b="1" i="0" u="none" strike="noStrike" kern="1200" cap="none" spc="0" normalizeH="0" baseline="0" noProof="0" dirty="0">
                <a:ln>
                  <a:noFill/>
                </a:ln>
                <a:solidFill>
                  <a:srgbClr val="4D4D4D"/>
                </a:solidFill>
                <a:effectLst/>
                <a:uLnTx/>
                <a:uFillTx/>
                <a:latin typeface="Arial"/>
                <a:ea typeface="+mn-ea"/>
                <a:cs typeface="+mn-cs"/>
              </a:rPr>
              <a:t>the following steps:</a:t>
            </a:r>
            <a:endParaRPr kumimoji="0" lang="en-GB" sz="2000" b="1" i="0" u="none" strike="noStrike" kern="1200" cap="none" spc="0" normalizeH="0" baseline="0" noProof="0" dirty="0">
              <a:ln>
                <a:noFill/>
              </a:ln>
              <a:solidFill>
                <a:srgbClr val="4D4D4D"/>
              </a:solidFill>
              <a:effectLst/>
              <a:uLnTx/>
              <a:uFillTx/>
              <a:latin typeface="Arial"/>
              <a:ea typeface="+mn-ea"/>
              <a:cs typeface="+mn-cs"/>
            </a:endParaRPr>
          </a:p>
          <a:p>
            <a:pPr marL="899795" marR="0" lvl="0" indent="0" algn="just" defTabSz="914400" rtl="0" eaLnBrk="1" fontAlgn="auto" latinLnBrk="0" hangingPunct="1">
              <a:lnSpc>
                <a:spcPct val="100000"/>
              </a:lnSpc>
              <a:spcBef>
                <a:spcPts val="600"/>
              </a:spcBef>
              <a:spcAft>
                <a:spcPts val="600"/>
              </a:spcAft>
              <a:buClr>
                <a:srgbClr val="FFC000"/>
              </a:buClr>
              <a:buSzTx/>
              <a:buFontTx/>
              <a:buNone/>
              <a:tabLst/>
              <a:defRPr/>
            </a:pPr>
            <a:endParaRPr kumimoji="0" lang="en-GB" sz="1800" b="0" i="0" u="none" strike="noStrike" kern="1200" cap="none" spc="0" normalizeH="0" baseline="0" noProof="0" dirty="0">
              <a:ln>
                <a:noFill/>
              </a:ln>
              <a:solidFill>
                <a:srgbClr val="4D4D4D"/>
              </a:solidFill>
              <a:effectLst/>
              <a:uLnTx/>
              <a:uFillTx/>
              <a:latin typeface="Arial"/>
              <a:ea typeface="+mn-ea"/>
              <a:cs typeface="+mn-cs"/>
            </a:endParaRPr>
          </a:p>
        </p:txBody>
      </p:sp>
      <p:graphicFrame>
        <p:nvGraphicFramePr>
          <p:cNvPr id="10" name="Diagram 9"/>
          <p:cNvGraphicFramePr/>
          <p:nvPr/>
        </p:nvGraphicFramePr>
        <p:xfrm>
          <a:off x="560780" y="1598845"/>
          <a:ext cx="11369963" cy="50000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TextBox 10"/>
          <p:cNvSpPr txBox="1"/>
          <p:nvPr/>
        </p:nvSpPr>
        <p:spPr>
          <a:xfrm>
            <a:off x="520669" y="2021023"/>
            <a:ext cx="609600"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5800" b="1" i="0" u="none" strike="noStrike" kern="1200" cap="none" spc="0" normalizeH="0" baseline="0" noProof="0" dirty="0">
                <a:ln>
                  <a:noFill/>
                </a:ln>
                <a:solidFill>
                  <a:srgbClr val="09C3AA"/>
                </a:solidFill>
                <a:effectLst/>
                <a:uLnTx/>
                <a:uFillTx/>
                <a:latin typeface="Arial"/>
                <a:ea typeface="+mn-ea"/>
                <a:cs typeface="+mn-cs"/>
              </a:rPr>
              <a:t>1</a:t>
            </a:r>
          </a:p>
        </p:txBody>
      </p:sp>
      <p:sp>
        <p:nvSpPr>
          <p:cNvPr id="12" name="TextBox 11"/>
          <p:cNvSpPr txBox="1"/>
          <p:nvPr/>
        </p:nvSpPr>
        <p:spPr>
          <a:xfrm>
            <a:off x="4461297" y="2034350"/>
            <a:ext cx="609600"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5800" b="1" i="0" u="none" strike="noStrike" kern="1200" cap="none" spc="0" normalizeH="0" baseline="0" noProof="0" dirty="0">
                <a:ln>
                  <a:noFill/>
                </a:ln>
                <a:solidFill>
                  <a:srgbClr val="09C3AA"/>
                </a:solidFill>
                <a:effectLst/>
                <a:uLnTx/>
                <a:uFillTx/>
                <a:latin typeface="Arial"/>
                <a:ea typeface="+mn-ea"/>
                <a:cs typeface="+mn-cs"/>
              </a:rPr>
              <a:t>2</a:t>
            </a:r>
          </a:p>
        </p:txBody>
      </p:sp>
      <p:sp>
        <p:nvSpPr>
          <p:cNvPr id="13" name="TextBox 12"/>
          <p:cNvSpPr txBox="1"/>
          <p:nvPr/>
        </p:nvSpPr>
        <p:spPr>
          <a:xfrm>
            <a:off x="8971414" y="2590642"/>
            <a:ext cx="609600"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5800" b="1" i="0" u="none" strike="noStrike" kern="1200" cap="none" spc="0" normalizeH="0" baseline="0" noProof="0" dirty="0">
                <a:ln>
                  <a:noFill/>
                </a:ln>
                <a:solidFill>
                  <a:srgbClr val="09C3AA"/>
                </a:solidFill>
                <a:effectLst/>
                <a:uLnTx/>
                <a:uFillTx/>
                <a:latin typeface="Arial"/>
                <a:ea typeface="+mn-ea"/>
                <a:cs typeface="+mn-cs"/>
              </a:rPr>
              <a:t>3</a:t>
            </a:r>
          </a:p>
        </p:txBody>
      </p:sp>
      <p:sp>
        <p:nvSpPr>
          <p:cNvPr id="14" name="TextBox 13"/>
          <p:cNvSpPr txBox="1"/>
          <p:nvPr/>
        </p:nvSpPr>
        <p:spPr>
          <a:xfrm>
            <a:off x="4464727" y="4212081"/>
            <a:ext cx="609600"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5800" b="1" i="0" u="none" strike="noStrike" kern="1200" cap="none" spc="0" normalizeH="0" baseline="0" noProof="0" dirty="0">
                <a:ln>
                  <a:noFill/>
                </a:ln>
                <a:solidFill>
                  <a:srgbClr val="09C3AA"/>
                </a:solidFill>
                <a:effectLst/>
                <a:uLnTx/>
                <a:uFillTx/>
                <a:latin typeface="Arial"/>
                <a:ea typeface="+mn-ea"/>
                <a:cs typeface="+mn-cs"/>
              </a:rPr>
              <a:t>4</a:t>
            </a:r>
          </a:p>
        </p:txBody>
      </p:sp>
      <p:sp>
        <p:nvSpPr>
          <p:cNvPr id="15" name="TextBox 14"/>
          <p:cNvSpPr txBox="1"/>
          <p:nvPr/>
        </p:nvSpPr>
        <p:spPr>
          <a:xfrm>
            <a:off x="365305" y="4309958"/>
            <a:ext cx="609600"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5800" b="1" i="0" u="none" strike="noStrike" kern="1200" cap="none" spc="0" normalizeH="0" baseline="0" noProof="0" dirty="0">
                <a:ln>
                  <a:noFill/>
                </a:ln>
                <a:solidFill>
                  <a:srgbClr val="09C3AA"/>
                </a:solidFill>
                <a:effectLst/>
                <a:uLnTx/>
                <a:uFillTx/>
                <a:latin typeface="Arial"/>
                <a:ea typeface="+mn-ea"/>
                <a:cs typeface="+mn-cs"/>
              </a:rPr>
              <a:t>5</a:t>
            </a:r>
          </a:p>
        </p:txBody>
      </p:sp>
      <p:pic>
        <p:nvPicPr>
          <p:cNvPr id="3" name="Picture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662067" y="5634445"/>
            <a:ext cx="695261" cy="903487"/>
          </a:xfrm>
          <a:prstGeom prst="rect">
            <a:avLst/>
          </a:prstGeom>
        </p:spPr>
      </p:pic>
      <p:grpSp>
        <p:nvGrpSpPr>
          <p:cNvPr id="16" name="Group 15"/>
          <p:cNvGrpSpPr/>
          <p:nvPr/>
        </p:nvGrpSpPr>
        <p:grpSpPr>
          <a:xfrm>
            <a:off x="11208736" y="1278420"/>
            <a:ext cx="443289" cy="347735"/>
            <a:chOff x="664934" y="0"/>
            <a:chExt cx="443289" cy="347735"/>
          </a:xfrm>
        </p:grpSpPr>
        <p:sp>
          <p:nvSpPr>
            <p:cNvPr id="26" name="Trapezoid 25"/>
            <p:cNvSpPr/>
            <p:nvPr/>
          </p:nvSpPr>
          <p:spPr>
            <a:xfrm>
              <a:off x="664934" y="0"/>
              <a:ext cx="443289" cy="347735"/>
            </a:xfrm>
            <a:prstGeom prst="trapezoid">
              <a:avLst>
                <a:gd name="adj" fmla="val 63740"/>
              </a:avLst>
            </a:prstGeom>
            <a:solidFill>
              <a:schemeClr val="tx1">
                <a:lumMod val="20000"/>
                <a:lumOff val="80000"/>
              </a:schemeClr>
            </a:solidFill>
            <a:ln w="28575">
              <a:solidFill>
                <a:schemeClr val="bg1"/>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7" name="Trapezoid 4"/>
            <p:cNvSpPr txBox="1"/>
            <p:nvPr/>
          </p:nvSpPr>
          <p:spPr>
            <a:xfrm>
              <a:off x="664934" y="0"/>
              <a:ext cx="443289" cy="34773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6670" tIns="26670" rIns="26670" bIns="26670" numCol="1" spcCol="1270" anchor="ctr" anchorCtr="0">
              <a:noAutofit/>
            </a:bodyPr>
            <a:lstStyle/>
            <a:p>
              <a:pPr marL="0" marR="0" lvl="0" indent="0" algn="ctr" defTabSz="933450" rtl="0" eaLnBrk="1" fontAlgn="auto" latinLnBrk="0" hangingPunct="1">
                <a:lnSpc>
                  <a:spcPct val="90000"/>
                </a:lnSpc>
                <a:spcBef>
                  <a:spcPct val="0"/>
                </a:spcBef>
                <a:spcAft>
                  <a:spcPct val="35000"/>
                </a:spcAft>
                <a:buClrTx/>
                <a:buSzTx/>
                <a:buFontTx/>
                <a:buNone/>
                <a:tabLst/>
                <a:defRPr/>
              </a:pPr>
              <a:r>
                <a:rPr kumimoji="0" lang="en-IE" sz="2100" b="0" i="0" u="none" strike="noStrike" kern="1200" cap="none" spc="0" normalizeH="0" baseline="0" noProof="0" dirty="0">
                  <a:ln>
                    <a:noFill/>
                  </a:ln>
                  <a:solidFill>
                    <a:srgbClr val="FFFFFF"/>
                  </a:solidFill>
                  <a:effectLst/>
                  <a:uLnTx/>
                  <a:uFillTx/>
                  <a:latin typeface="Arial"/>
                  <a:ea typeface="+mn-ea"/>
                  <a:cs typeface="+mn-cs"/>
                </a:rPr>
                <a:t> </a:t>
              </a:r>
              <a:endParaRPr kumimoji="0" lang="en-US" sz="2100" b="0" i="0" u="none" strike="noStrike" kern="1200" cap="none" spc="0" normalizeH="0" baseline="0" noProof="0" dirty="0">
                <a:ln>
                  <a:noFill/>
                </a:ln>
                <a:solidFill>
                  <a:srgbClr val="FFFFFF"/>
                </a:solidFill>
                <a:effectLst/>
                <a:uLnTx/>
                <a:uFillTx/>
                <a:latin typeface="Arial"/>
                <a:ea typeface="+mn-ea"/>
                <a:cs typeface="+mn-cs"/>
              </a:endParaRPr>
            </a:p>
          </p:txBody>
        </p:sp>
      </p:grpSp>
      <p:grpSp>
        <p:nvGrpSpPr>
          <p:cNvPr id="17" name="Group 16"/>
          <p:cNvGrpSpPr/>
          <p:nvPr/>
        </p:nvGrpSpPr>
        <p:grpSpPr>
          <a:xfrm>
            <a:off x="10987091" y="1626155"/>
            <a:ext cx="886579" cy="347735"/>
            <a:chOff x="443289" y="347735"/>
            <a:chExt cx="886579" cy="347735"/>
          </a:xfrm>
        </p:grpSpPr>
        <p:sp>
          <p:nvSpPr>
            <p:cNvPr id="24" name="Trapezoid 23"/>
            <p:cNvSpPr/>
            <p:nvPr/>
          </p:nvSpPr>
          <p:spPr>
            <a:xfrm>
              <a:off x="443289" y="347735"/>
              <a:ext cx="886579" cy="347735"/>
            </a:xfrm>
            <a:prstGeom prst="trapezoid">
              <a:avLst>
                <a:gd name="adj" fmla="val 63740"/>
              </a:avLst>
            </a:prstGeom>
            <a:solidFill>
              <a:srgbClr val="ED8D2F"/>
            </a:solidFill>
            <a:ln w="28575">
              <a:solidFill>
                <a:schemeClr val="bg1"/>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5" name="Trapezoid 6"/>
            <p:cNvSpPr txBox="1"/>
            <p:nvPr/>
          </p:nvSpPr>
          <p:spPr>
            <a:xfrm>
              <a:off x="598441" y="347735"/>
              <a:ext cx="576276" cy="34773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6670" tIns="26670" rIns="26670" bIns="26670" numCol="1" spcCol="1270" anchor="ctr" anchorCtr="0">
              <a:noAutofit/>
            </a:bodyPr>
            <a:lstStyle/>
            <a:p>
              <a:pPr marL="0" marR="0" lvl="0" indent="0" algn="ctr" defTabSz="933450" rtl="0" eaLnBrk="1" fontAlgn="auto" latinLnBrk="0" hangingPunct="1">
                <a:lnSpc>
                  <a:spcPct val="90000"/>
                </a:lnSpc>
                <a:spcBef>
                  <a:spcPct val="0"/>
                </a:spcBef>
                <a:spcAft>
                  <a:spcPct val="35000"/>
                </a:spcAft>
                <a:buClrTx/>
                <a:buSzTx/>
                <a:buFontTx/>
                <a:buNone/>
                <a:tabLst/>
                <a:defRPr/>
              </a:pPr>
              <a:r>
                <a:rPr kumimoji="0" lang="en-IE" sz="2100" b="0" i="0" u="none" strike="noStrike" kern="1200" cap="none" spc="0" normalizeH="0" baseline="0" noProof="0" dirty="0">
                  <a:ln>
                    <a:noFill/>
                  </a:ln>
                  <a:solidFill>
                    <a:srgbClr val="FFFFFF"/>
                  </a:solidFill>
                  <a:effectLst/>
                  <a:uLnTx/>
                  <a:uFillTx/>
                  <a:latin typeface="Arial"/>
                  <a:ea typeface="+mn-ea"/>
                  <a:cs typeface="+mn-cs"/>
                </a:rPr>
                <a:t> </a:t>
              </a:r>
              <a:endParaRPr kumimoji="0" lang="en-US" sz="2100" b="0" i="0" u="none" strike="noStrike" kern="1200" cap="none" spc="0" normalizeH="0" baseline="0" noProof="0" dirty="0">
                <a:ln>
                  <a:noFill/>
                </a:ln>
                <a:solidFill>
                  <a:srgbClr val="FFFFFF"/>
                </a:solidFill>
                <a:effectLst/>
                <a:uLnTx/>
                <a:uFillTx/>
                <a:latin typeface="Arial"/>
                <a:ea typeface="+mn-ea"/>
                <a:cs typeface="+mn-cs"/>
              </a:endParaRPr>
            </a:p>
          </p:txBody>
        </p:sp>
      </p:grpSp>
      <p:grpSp>
        <p:nvGrpSpPr>
          <p:cNvPr id="18" name="Group 17"/>
          <p:cNvGrpSpPr/>
          <p:nvPr/>
        </p:nvGrpSpPr>
        <p:grpSpPr>
          <a:xfrm>
            <a:off x="10782081" y="1973891"/>
            <a:ext cx="1329869" cy="347735"/>
            <a:chOff x="221644" y="695471"/>
            <a:chExt cx="1329869" cy="347735"/>
          </a:xfrm>
        </p:grpSpPr>
        <p:sp>
          <p:nvSpPr>
            <p:cNvPr id="22" name="Trapezoid 21"/>
            <p:cNvSpPr/>
            <p:nvPr/>
          </p:nvSpPr>
          <p:spPr>
            <a:xfrm>
              <a:off x="221644" y="695471"/>
              <a:ext cx="1329869" cy="347735"/>
            </a:xfrm>
            <a:prstGeom prst="trapezoid">
              <a:avLst>
                <a:gd name="adj" fmla="val 63740"/>
              </a:avLst>
            </a:prstGeom>
            <a:solidFill>
              <a:schemeClr val="tx1">
                <a:lumMod val="20000"/>
                <a:lumOff val="80000"/>
              </a:schemeClr>
            </a:solidFill>
            <a:ln w="28575">
              <a:solidFill>
                <a:schemeClr val="bg1"/>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3" name="Trapezoid 8"/>
            <p:cNvSpPr txBox="1"/>
            <p:nvPr/>
          </p:nvSpPr>
          <p:spPr>
            <a:xfrm>
              <a:off x="454371" y="695471"/>
              <a:ext cx="864415" cy="34773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6670" tIns="26670" rIns="26670" bIns="26670" numCol="1" spcCol="1270" anchor="ctr" anchorCtr="0">
              <a:noAutofit/>
            </a:bodyPr>
            <a:lstStyle/>
            <a:p>
              <a:pPr marL="0" marR="0" lvl="0" indent="0" algn="ctr" defTabSz="933450" rtl="0" eaLnBrk="1" fontAlgn="auto" latinLnBrk="0" hangingPunct="1">
                <a:lnSpc>
                  <a:spcPct val="90000"/>
                </a:lnSpc>
                <a:spcBef>
                  <a:spcPct val="0"/>
                </a:spcBef>
                <a:spcAft>
                  <a:spcPct val="35000"/>
                </a:spcAft>
                <a:buClrTx/>
                <a:buSzTx/>
                <a:buFontTx/>
                <a:buNone/>
                <a:tabLst/>
                <a:defRPr/>
              </a:pPr>
              <a:endParaRPr kumimoji="0" lang="en-US" sz="21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19" name="Group 18"/>
          <p:cNvGrpSpPr/>
          <p:nvPr/>
        </p:nvGrpSpPr>
        <p:grpSpPr>
          <a:xfrm>
            <a:off x="10543802" y="2321626"/>
            <a:ext cx="1773159" cy="347735"/>
            <a:chOff x="0" y="1043206"/>
            <a:chExt cx="1773159" cy="347735"/>
          </a:xfrm>
        </p:grpSpPr>
        <p:sp>
          <p:nvSpPr>
            <p:cNvPr id="20" name="Trapezoid 19"/>
            <p:cNvSpPr/>
            <p:nvPr/>
          </p:nvSpPr>
          <p:spPr>
            <a:xfrm>
              <a:off x="0" y="1043206"/>
              <a:ext cx="1773159" cy="347735"/>
            </a:xfrm>
            <a:prstGeom prst="trapezoid">
              <a:avLst>
                <a:gd name="adj" fmla="val 63740"/>
              </a:avLst>
            </a:prstGeom>
            <a:solidFill>
              <a:schemeClr val="tx1">
                <a:lumMod val="20000"/>
                <a:lumOff val="80000"/>
              </a:schemeClr>
            </a:solidFill>
            <a:ln w="28575">
              <a:solidFill>
                <a:schemeClr val="bg1"/>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1" name="Trapezoid 10"/>
            <p:cNvSpPr txBox="1"/>
            <p:nvPr/>
          </p:nvSpPr>
          <p:spPr>
            <a:xfrm>
              <a:off x="310302" y="1043206"/>
              <a:ext cx="1152553" cy="34773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6670" tIns="26670" rIns="26670" bIns="26670" numCol="1" spcCol="1270" anchor="ctr" anchorCtr="0">
              <a:noAutofit/>
            </a:bodyPr>
            <a:lstStyle/>
            <a:p>
              <a:pPr marL="0" marR="0" lvl="0" indent="0" algn="ctr" defTabSz="933450" rtl="0" eaLnBrk="1" fontAlgn="auto" latinLnBrk="0" hangingPunct="1">
                <a:lnSpc>
                  <a:spcPct val="90000"/>
                </a:lnSpc>
                <a:spcBef>
                  <a:spcPct val="0"/>
                </a:spcBef>
                <a:spcAft>
                  <a:spcPct val="35000"/>
                </a:spcAft>
                <a:buClrTx/>
                <a:buSzTx/>
                <a:buFontTx/>
                <a:buNone/>
                <a:tabLst/>
                <a:defRPr/>
              </a:pPr>
              <a:r>
                <a:rPr kumimoji="0" lang="en-IE" sz="2100" b="0" i="0" u="none" strike="noStrike" kern="1200" cap="none" spc="0" normalizeH="0" baseline="0" noProof="0" dirty="0">
                  <a:ln>
                    <a:noFill/>
                  </a:ln>
                  <a:solidFill>
                    <a:srgbClr val="FFFFFF"/>
                  </a:solidFill>
                  <a:effectLst/>
                  <a:uLnTx/>
                  <a:uFillTx/>
                  <a:latin typeface="Arial"/>
                  <a:ea typeface="+mn-ea"/>
                  <a:cs typeface="+mn-cs"/>
                </a:rPr>
                <a:t> </a:t>
              </a:r>
              <a:endParaRPr kumimoji="0" lang="en-US" sz="2100" b="0" i="0" u="none" strike="noStrike" kern="1200" cap="none" spc="0" normalizeH="0" baseline="0" noProof="0" dirty="0">
                <a:ln>
                  <a:noFill/>
                </a:ln>
                <a:solidFill>
                  <a:srgbClr val="FFFFFF"/>
                </a:solidFill>
                <a:effectLst/>
                <a:uLnTx/>
                <a:uFillTx/>
                <a:latin typeface="Arial"/>
                <a:ea typeface="+mn-ea"/>
                <a:cs typeface="+mn-cs"/>
              </a:endParaRPr>
            </a:p>
          </p:txBody>
        </p:sp>
      </p:grpSp>
      <p:sp>
        <p:nvSpPr>
          <p:cNvPr id="28" name="TextBox 27"/>
          <p:cNvSpPr txBox="1"/>
          <p:nvPr/>
        </p:nvSpPr>
        <p:spPr>
          <a:xfrm rot="18244297">
            <a:off x="10001447" y="1757587"/>
            <a:ext cx="1799924"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E" sz="1200" b="1" i="0" u="none" strike="noStrike" kern="1200" cap="none" spc="0" normalizeH="0" baseline="0" noProof="0" dirty="0">
                <a:ln>
                  <a:noFill/>
                </a:ln>
                <a:solidFill>
                  <a:srgbClr val="ED8D2F"/>
                </a:solidFill>
                <a:effectLst/>
                <a:uLnTx/>
                <a:uFillTx/>
                <a:latin typeface="Arial"/>
                <a:ea typeface="+mn-ea"/>
                <a:cs typeface="+mn-cs"/>
              </a:rPr>
              <a:t>HIGH RISK</a:t>
            </a:r>
            <a:endParaRPr kumimoji="0" lang="en-US" sz="1200" b="1" i="0" u="none" strike="noStrike" kern="1200" cap="none" spc="0" normalizeH="0" baseline="0" noProof="0" dirty="0">
              <a:ln>
                <a:noFill/>
              </a:ln>
              <a:solidFill>
                <a:srgbClr val="ED8D2F"/>
              </a:solidFill>
              <a:effectLst/>
              <a:uLnTx/>
              <a:uFillTx/>
              <a:latin typeface="Arial"/>
              <a:ea typeface="+mn-ea"/>
              <a:cs typeface="+mn-cs"/>
            </a:endParaRPr>
          </a:p>
        </p:txBody>
      </p:sp>
    </p:spTree>
    <p:extLst>
      <p:ext uri="{BB962C8B-B14F-4D97-AF65-F5344CB8AC3E}">
        <p14:creationId xmlns:p14="http://schemas.microsoft.com/office/powerpoint/2010/main" val="2055605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a:xfrm>
            <a:off x="9663720" y="5891125"/>
            <a:ext cx="2441944" cy="9356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28" name="Title 1"/>
          <p:cNvSpPr>
            <a:spLocks noGrp="1"/>
          </p:cNvSpPr>
          <p:nvPr>
            <p:ph type="title"/>
          </p:nvPr>
        </p:nvSpPr>
        <p:spPr>
          <a:xfrm>
            <a:off x="835428" y="319663"/>
            <a:ext cx="11090985" cy="471371"/>
          </a:xfrm>
        </p:spPr>
        <p:txBody>
          <a:bodyPr/>
          <a:lstStyle/>
          <a:p>
            <a:pPr>
              <a:tabLst>
                <a:tab pos="355600" algn="l"/>
              </a:tabLst>
            </a:pPr>
            <a:r>
              <a:rPr lang="en-IE" sz="3600" b="1" dirty="0">
                <a:solidFill>
                  <a:schemeClr val="tx1">
                    <a:lumMod val="50000"/>
                    <a:lumOff val="50000"/>
                  </a:schemeClr>
                </a:solidFill>
              </a:rPr>
              <a:t>Remote biometric identification (RBI)</a:t>
            </a:r>
            <a:endParaRPr lang="en-US" sz="3600" b="1" dirty="0">
              <a:solidFill>
                <a:schemeClr val="tx1">
                  <a:lumMod val="50000"/>
                  <a:lumOff val="50000"/>
                </a:schemeClr>
              </a:solidFill>
            </a:endParaRPr>
          </a:p>
        </p:txBody>
      </p:sp>
      <p:sp>
        <p:nvSpPr>
          <p:cNvPr id="27" name="Rectangle 26"/>
          <p:cNvSpPr/>
          <p:nvPr/>
        </p:nvSpPr>
        <p:spPr>
          <a:xfrm>
            <a:off x="755374" y="2979641"/>
            <a:ext cx="5714999" cy="2515468"/>
          </a:xfrm>
          <a:prstGeom prst="rect">
            <a:avLst/>
          </a:prstGeom>
          <a:solidFill>
            <a:schemeClr val="bg1"/>
          </a:solidFill>
          <a:ln w="38100">
            <a:solidFill>
              <a:schemeClr val="accent5"/>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4D4D4D"/>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4D4D4D"/>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4D4D4D"/>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4D4D4D"/>
                </a:solidFill>
                <a:effectLst/>
                <a:uLnTx/>
                <a:uFillTx/>
                <a:latin typeface="Arial"/>
                <a:ea typeface="+mn-ea"/>
                <a:cs typeface="+mn-cs"/>
              </a:rPr>
              <a:t>Prohibition of use for law enforcement purposes in publicly accessible spaces with exceptions:</a:t>
            </a:r>
          </a:p>
          <a:p>
            <a:pPr marL="285750" marR="0" lvl="0" indent="-285750" algn="l" defTabSz="914400" rtl="0" eaLnBrk="1" fontAlgn="auto" latinLnBrk="0" hangingPunct="1">
              <a:lnSpc>
                <a:spcPct val="100000"/>
              </a:lnSpc>
              <a:spcBef>
                <a:spcPts val="0"/>
              </a:spcBef>
              <a:spcAft>
                <a:spcPts val="0"/>
              </a:spcAft>
              <a:buClr>
                <a:srgbClr val="FFC000"/>
              </a:buClr>
              <a:buSzTx/>
              <a:buFont typeface="Wingdings" panose="05000000000000000000" pitchFamily="2" charset="2"/>
              <a:buChar char="Ø"/>
              <a:tabLst/>
              <a:defRPr/>
            </a:pPr>
            <a:r>
              <a:rPr kumimoji="0" lang="en-US" sz="1800" b="0" i="0" u="none" strike="noStrike" kern="1200" cap="none" spc="0" normalizeH="0" baseline="0" noProof="0" dirty="0">
                <a:ln>
                  <a:noFill/>
                </a:ln>
                <a:solidFill>
                  <a:srgbClr val="4D4D4D"/>
                </a:solidFill>
                <a:effectLst/>
                <a:uLnTx/>
                <a:uFillTx/>
                <a:latin typeface="Arial"/>
                <a:ea typeface="+mn-ea"/>
                <a:cs typeface="+mn-cs"/>
              </a:rPr>
              <a:t>Search for victims of crime</a:t>
            </a:r>
          </a:p>
          <a:p>
            <a:pPr marL="285750" marR="0" lvl="0" indent="-285750" algn="l" defTabSz="914400" rtl="0" eaLnBrk="1" fontAlgn="auto" latinLnBrk="0" hangingPunct="1">
              <a:lnSpc>
                <a:spcPct val="100000"/>
              </a:lnSpc>
              <a:spcBef>
                <a:spcPts val="0"/>
              </a:spcBef>
              <a:spcAft>
                <a:spcPts val="0"/>
              </a:spcAft>
              <a:buClr>
                <a:srgbClr val="FFC000"/>
              </a:buClr>
              <a:buSzTx/>
              <a:buFont typeface="Wingdings" panose="05000000000000000000" pitchFamily="2" charset="2"/>
              <a:buChar char="Ø"/>
              <a:tabLst/>
              <a:defRPr/>
            </a:pPr>
            <a:r>
              <a:rPr kumimoji="0" lang="en-US" sz="1800" b="0" i="0" u="none" strike="noStrike" kern="1200" cap="none" spc="0" normalizeH="0" baseline="0" noProof="0" dirty="0">
                <a:ln>
                  <a:noFill/>
                </a:ln>
                <a:solidFill>
                  <a:srgbClr val="4D4D4D"/>
                </a:solidFill>
                <a:effectLst/>
                <a:uLnTx/>
                <a:uFillTx/>
                <a:latin typeface="Arial"/>
                <a:ea typeface="+mn-ea"/>
                <a:cs typeface="+mn-cs"/>
              </a:rPr>
              <a:t>Threat to life or physical integrity or of terrorism</a:t>
            </a:r>
          </a:p>
          <a:p>
            <a:pPr marL="285750" marR="0" lvl="0" indent="-285750" algn="l" defTabSz="914400" rtl="0" eaLnBrk="1" fontAlgn="auto" latinLnBrk="0" hangingPunct="1">
              <a:lnSpc>
                <a:spcPct val="100000"/>
              </a:lnSpc>
              <a:spcBef>
                <a:spcPts val="0"/>
              </a:spcBef>
              <a:spcAft>
                <a:spcPts val="0"/>
              </a:spcAft>
              <a:buClr>
                <a:srgbClr val="FFC000"/>
              </a:buClr>
              <a:buSzTx/>
              <a:buFont typeface="Wingdings" panose="05000000000000000000" pitchFamily="2" charset="2"/>
              <a:buChar char="Ø"/>
              <a:tabLst/>
              <a:defRPr/>
            </a:pPr>
            <a:r>
              <a:rPr kumimoji="0" lang="en-US" sz="1800" b="0" i="0" u="none" strike="noStrike" kern="1200" cap="none" spc="0" normalizeH="0" baseline="0" noProof="0" dirty="0">
                <a:ln>
                  <a:noFill/>
                </a:ln>
                <a:solidFill>
                  <a:srgbClr val="4D4D4D"/>
                </a:solidFill>
                <a:effectLst/>
                <a:uLnTx/>
                <a:uFillTx/>
                <a:latin typeface="Arial"/>
                <a:ea typeface="+mn-ea"/>
                <a:cs typeface="+mn-cs"/>
              </a:rPr>
              <a:t>Serious crime (EU Arrest Warrant)</a:t>
            </a:r>
            <a:endParaRPr kumimoji="0" lang="en-US" sz="1800" b="1" i="0" u="none" strike="noStrike" kern="1200" cap="none" spc="0" normalizeH="0" baseline="0" noProof="0" dirty="0">
              <a:ln>
                <a:noFill/>
              </a:ln>
              <a:solidFill>
                <a:srgbClr val="4D4D4D"/>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
                <a:srgbClr val="FFC000"/>
              </a:buClr>
              <a:buSzTx/>
              <a:buFontTx/>
              <a:buNone/>
              <a:tabLst/>
              <a:defRPr/>
            </a:pPr>
            <a:endParaRPr kumimoji="0" lang="en-US" sz="1800" b="1" i="0" u="none" strike="noStrike" kern="1200" cap="none" spc="0" normalizeH="0" baseline="0" noProof="0" dirty="0">
              <a:ln>
                <a:noFill/>
              </a:ln>
              <a:solidFill>
                <a:srgbClr val="4D4D4D"/>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
                <a:srgbClr val="FFC000"/>
              </a:buClr>
              <a:buSzTx/>
              <a:buFontTx/>
              <a:buNone/>
              <a:tabLst/>
              <a:defRPr/>
            </a:pPr>
            <a:r>
              <a:rPr kumimoji="0" lang="en-US" sz="1800" b="1" i="0" u="none" strike="noStrike" kern="1200" cap="none" spc="0" normalizeH="0" baseline="0" noProof="0" dirty="0">
                <a:ln>
                  <a:noFill/>
                </a:ln>
                <a:solidFill>
                  <a:srgbClr val="4D4D4D"/>
                </a:solidFill>
                <a:effectLst/>
                <a:uLnTx/>
                <a:uFillTx/>
                <a:latin typeface="Arial"/>
                <a:ea typeface="+mn-ea"/>
                <a:cs typeface="+mn-cs"/>
              </a:rPr>
              <a:t>Ex-ante </a:t>
            </a:r>
            <a:r>
              <a:rPr kumimoji="0" lang="en-US" sz="1800" b="1" i="0" u="none" strike="noStrike" kern="1200" cap="none" spc="0" normalizeH="0" baseline="0" noProof="0" dirty="0" err="1">
                <a:ln>
                  <a:noFill/>
                </a:ln>
                <a:solidFill>
                  <a:srgbClr val="4D4D4D"/>
                </a:solidFill>
                <a:effectLst/>
                <a:uLnTx/>
                <a:uFillTx/>
                <a:latin typeface="Arial"/>
                <a:ea typeface="+mn-ea"/>
                <a:cs typeface="+mn-cs"/>
              </a:rPr>
              <a:t>authorisation</a:t>
            </a:r>
            <a:r>
              <a:rPr kumimoji="0" lang="en-US" sz="1800" b="1" i="0" u="none" strike="noStrike" kern="1200" cap="none" spc="0" normalizeH="0" baseline="0" noProof="0" dirty="0">
                <a:ln>
                  <a:noFill/>
                </a:ln>
                <a:solidFill>
                  <a:srgbClr val="4D4D4D"/>
                </a:solidFill>
                <a:effectLst/>
                <a:uLnTx/>
                <a:uFillTx/>
                <a:latin typeface="Arial"/>
                <a:ea typeface="+mn-ea"/>
                <a:cs typeface="+mn-cs"/>
              </a:rPr>
              <a:t> by judicial authority or independent administrative body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sng" strike="noStrike" kern="1200" cap="none" spc="0" normalizeH="0" baseline="0" noProof="0" dirty="0">
              <a:ln>
                <a:noFill/>
              </a:ln>
              <a:solidFill>
                <a:srgbClr val="FFFFFF"/>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sng" strike="noStrike" kern="1200" cap="none" spc="0" normalizeH="0" baseline="0" noProof="0" dirty="0">
              <a:ln>
                <a:noFill/>
              </a:ln>
              <a:solidFill>
                <a:srgbClr val="FFFFFF"/>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1" u="sng" strike="noStrike" kern="1200" cap="none" spc="0" normalizeH="0" baseline="0" noProof="0" dirty="0">
              <a:ln>
                <a:noFill/>
              </a:ln>
              <a:solidFill>
                <a:srgbClr val="FFFFFF"/>
              </a:solidFill>
              <a:effectLst/>
              <a:uLnTx/>
              <a:uFillTx/>
              <a:latin typeface="Arial"/>
              <a:ea typeface="+mn-ea"/>
              <a:cs typeface="+mn-cs"/>
            </a:endParaRPr>
          </a:p>
        </p:txBody>
      </p:sp>
      <p:sp>
        <p:nvSpPr>
          <p:cNvPr id="15" name="Rectangle 14"/>
          <p:cNvSpPr/>
          <p:nvPr/>
        </p:nvSpPr>
        <p:spPr>
          <a:xfrm>
            <a:off x="7017026" y="1588730"/>
            <a:ext cx="4333904" cy="746520"/>
          </a:xfrm>
          <a:prstGeom prst="rect">
            <a:avLst/>
          </a:prstGeom>
          <a:solidFill>
            <a:schemeClr val="accent1">
              <a:lumMod val="20000"/>
              <a:lumOff val="80000"/>
            </a:scheme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1" u="none" strike="noStrike" kern="1200" cap="none" spc="0" normalizeH="0" baseline="0" noProof="0" dirty="0">
              <a:ln>
                <a:noFill/>
              </a:ln>
              <a:solidFill>
                <a:srgbClr val="FFFFFF"/>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srgbClr val="4D4D4D"/>
                </a:solidFill>
                <a:effectLst/>
                <a:uLnTx/>
                <a:uFillTx/>
                <a:latin typeface="Arial"/>
                <a:ea typeface="+mn-ea"/>
                <a:cs typeface="+mn-cs"/>
              </a:rPr>
              <a:t>Putting on the market </a:t>
            </a:r>
            <a:r>
              <a:rPr kumimoji="0" lang="en-US" sz="2000" b="1" i="0" u="none" strike="noStrike" kern="1200" cap="none" spc="0" normalizeH="0" baseline="0" noProof="0" dirty="0">
                <a:ln>
                  <a:noFill/>
                </a:ln>
                <a:solidFill>
                  <a:srgbClr val="4D4D4D"/>
                </a:solidFill>
                <a:effectLst/>
                <a:uLnTx/>
                <a:uFillTx/>
                <a:latin typeface="Arial"/>
                <a:ea typeface="+mn-ea"/>
                <a:cs typeface="+mn-cs"/>
              </a:rPr>
              <a:t>of RBI systems (real-time and ex-post)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1" u="sng" strike="noStrike" kern="1200" cap="none" spc="0" normalizeH="0" baseline="0" noProof="0" dirty="0">
              <a:ln>
                <a:noFill/>
              </a:ln>
              <a:solidFill>
                <a:srgbClr val="FFFFFF"/>
              </a:solidFill>
              <a:effectLst/>
              <a:uLnTx/>
              <a:uFillTx/>
              <a:latin typeface="Arial"/>
              <a:ea typeface="+mn-ea"/>
              <a:cs typeface="+mn-cs"/>
            </a:endParaRPr>
          </a:p>
        </p:txBody>
      </p:sp>
      <p:sp>
        <p:nvSpPr>
          <p:cNvPr id="17" name="Rectangle 16"/>
          <p:cNvSpPr/>
          <p:nvPr/>
        </p:nvSpPr>
        <p:spPr>
          <a:xfrm>
            <a:off x="7017025" y="2946116"/>
            <a:ext cx="4555549" cy="2548993"/>
          </a:xfrm>
          <a:prstGeom prst="rect">
            <a:avLst/>
          </a:prstGeom>
          <a:solidFill>
            <a:schemeClr val="bg1"/>
          </a:solidFill>
          <a:ln w="38100">
            <a:solidFill>
              <a:schemeClr val="accent5"/>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36000" numCol="2" spcCol="720000" rtlCol="0" anchor="t"/>
          <a:lstStyle/>
          <a:p>
            <a:pPr marL="342900" marR="0" lvl="0" indent="-342900" algn="l" defTabSz="914400" rtl="0" eaLnBrk="1" fontAlgn="auto" latinLnBrk="0" hangingPunct="1">
              <a:lnSpc>
                <a:spcPct val="100000"/>
              </a:lnSpc>
              <a:spcBef>
                <a:spcPts val="0"/>
              </a:spcBef>
              <a:spcAft>
                <a:spcPts val="800"/>
              </a:spcAft>
              <a:buClr>
                <a:srgbClr val="FFC000"/>
              </a:buClr>
              <a:buSzPct val="95000"/>
              <a:buFont typeface="Wingdings" panose="05000000000000000000" pitchFamily="2" charset="2"/>
              <a:buChar char="Ø"/>
              <a:tabLst/>
              <a:defRPr/>
            </a:pPr>
            <a:r>
              <a:rPr kumimoji="0" lang="en-US" sz="1800" b="1" i="0" u="none" strike="noStrike" kern="1200" cap="none" spc="0" normalizeH="0" baseline="0" noProof="0" dirty="0">
                <a:ln>
                  <a:noFill/>
                </a:ln>
                <a:solidFill>
                  <a:srgbClr val="4D4D4D"/>
                </a:solidFill>
                <a:effectLst/>
                <a:uLnTx/>
                <a:uFillTx/>
                <a:latin typeface="Arial"/>
                <a:ea typeface="+mn-ea"/>
                <a:cs typeface="+mn-cs"/>
              </a:rPr>
              <a:t>Ex ante third party conformity assessment</a:t>
            </a:r>
          </a:p>
          <a:p>
            <a:pPr marL="342900" marR="0" lvl="0" indent="-342900" algn="l" defTabSz="914400" rtl="0" eaLnBrk="1" fontAlgn="auto" latinLnBrk="0" hangingPunct="1">
              <a:lnSpc>
                <a:spcPct val="100000"/>
              </a:lnSpc>
              <a:spcBef>
                <a:spcPts val="0"/>
              </a:spcBef>
              <a:spcAft>
                <a:spcPts val="800"/>
              </a:spcAft>
              <a:buClr>
                <a:srgbClr val="FFC000"/>
              </a:buClr>
              <a:buSzPct val="95000"/>
              <a:buFont typeface="Wingdings" panose="05000000000000000000" pitchFamily="2" charset="2"/>
              <a:buChar char="Ø"/>
              <a:tabLst/>
              <a:defRPr/>
            </a:pPr>
            <a:endParaRPr kumimoji="0" lang="en-US" sz="1800" b="0" i="0" u="none" strike="noStrike" kern="1200" cap="none" spc="0" normalizeH="0" baseline="0" noProof="0" dirty="0">
              <a:ln>
                <a:noFill/>
              </a:ln>
              <a:solidFill>
                <a:srgbClr val="4D4D4D"/>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800"/>
              </a:spcAft>
              <a:buClr>
                <a:srgbClr val="FFC000"/>
              </a:buClr>
              <a:buSzPct val="95000"/>
              <a:buFont typeface="Wingdings" panose="05000000000000000000" pitchFamily="2" charset="2"/>
              <a:buChar char="Ø"/>
              <a:tabLst/>
              <a:defRPr/>
            </a:pPr>
            <a:endParaRPr kumimoji="0" lang="en-US" sz="1800" b="0" i="0" u="none" strike="noStrike" kern="1200" cap="none" spc="0" normalizeH="0" baseline="0" noProof="0" dirty="0">
              <a:ln>
                <a:noFill/>
              </a:ln>
              <a:solidFill>
                <a:srgbClr val="4D4D4D"/>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800"/>
              </a:spcAft>
              <a:buClr>
                <a:srgbClr val="FFC000"/>
              </a:buClr>
              <a:buSzPct val="95000"/>
              <a:buFont typeface="Wingdings" panose="05000000000000000000" pitchFamily="2" charset="2"/>
              <a:buChar char="Ø"/>
              <a:tabLst/>
              <a:defRPr/>
            </a:pPr>
            <a:endParaRPr kumimoji="0" lang="en-US" sz="1800" b="0" i="0" u="none" strike="noStrike" kern="1200" cap="none" spc="0" normalizeH="0" baseline="0" noProof="0" dirty="0">
              <a:ln>
                <a:noFill/>
              </a:ln>
              <a:solidFill>
                <a:srgbClr val="4D4D4D"/>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800"/>
              </a:spcAft>
              <a:buClr>
                <a:srgbClr val="FFC000"/>
              </a:buClr>
              <a:buSzPct val="95000"/>
              <a:buFont typeface="Wingdings" panose="05000000000000000000" pitchFamily="2" charset="2"/>
              <a:buChar char="Ø"/>
              <a:tabLst/>
              <a:defRPr/>
            </a:pPr>
            <a:r>
              <a:rPr kumimoji="0" lang="en-US" sz="1800" b="0" i="0" u="none" strike="noStrike" kern="1200" cap="none" spc="0" normalizeH="0" baseline="0" noProof="0" dirty="0">
                <a:ln>
                  <a:noFill/>
                </a:ln>
                <a:solidFill>
                  <a:srgbClr val="4D4D4D"/>
                </a:solidFill>
                <a:effectLst/>
                <a:uLnTx/>
                <a:uFillTx/>
                <a:latin typeface="Arial"/>
                <a:ea typeface="+mn-ea"/>
                <a:cs typeface="+mn-cs"/>
              </a:rPr>
              <a:t>Enhanced logging requirements</a:t>
            </a:r>
          </a:p>
          <a:p>
            <a:pPr marL="342900" marR="0" lvl="0" indent="-342900" algn="l" defTabSz="914400" rtl="0" eaLnBrk="1" fontAlgn="auto" latinLnBrk="0" hangingPunct="1">
              <a:lnSpc>
                <a:spcPct val="100000"/>
              </a:lnSpc>
              <a:spcBef>
                <a:spcPts val="0"/>
              </a:spcBef>
              <a:spcAft>
                <a:spcPts val="800"/>
              </a:spcAft>
              <a:buClr>
                <a:srgbClr val="FFC000"/>
              </a:buClr>
              <a:buSzPct val="95000"/>
              <a:buFont typeface="Wingdings" panose="05000000000000000000" pitchFamily="2" charset="2"/>
              <a:buChar char="Ø"/>
              <a:tabLst/>
              <a:defRPr/>
            </a:pPr>
            <a:r>
              <a:rPr kumimoji="0" lang="en-US" sz="1800" b="0" i="0" u="none" strike="noStrike" kern="1200" cap="none" spc="0" normalizeH="0" baseline="0" noProof="0" dirty="0">
                <a:ln>
                  <a:noFill/>
                </a:ln>
                <a:solidFill>
                  <a:srgbClr val="4D4D4D"/>
                </a:solidFill>
                <a:effectLst/>
                <a:uLnTx/>
                <a:uFillTx/>
                <a:latin typeface="Arial"/>
                <a:ea typeface="+mn-ea"/>
                <a:cs typeface="+mn-cs"/>
              </a:rPr>
              <a:t>“Four eyes” principle</a:t>
            </a:r>
          </a:p>
          <a:p>
            <a:pPr marL="0" marR="0" lvl="0" indent="0" algn="l" defTabSz="914400" rtl="0" eaLnBrk="1" fontAlgn="auto" latinLnBrk="0" hangingPunct="1">
              <a:lnSpc>
                <a:spcPct val="100000"/>
              </a:lnSpc>
              <a:spcBef>
                <a:spcPts val="0"/>
              </a:spcBef>
              <a:spcAft>
                <a:spcPts val="800"/>
              </a:spcAft>
              <a:buClr>
                <a:srgbClr val="FFC000"/>
              </a:buClr>
              <a:buSzPct val="95000"/>
              <a:buFontTx/>
              <a:buNone/>
              <a:tabLst/>
              <a:defRPr/>
            </a:pPr>
            <a:endParaRPr kumimoji="0" lang="en-US" sz="1800" b="0" i="0" u="none" strike="noStrike" kern="1200" cap="none" spc="0" normalizeH="0" baseline="0" noProof="0" dirty="0">
              <a:ln>
                <a:noFill/>
              </a:ln>
              <a:solidFill>
                <a:srgbClr val="4D4D4D"/>
              </a:solidFill>
              <a:effectLst/>
              <a:uLnTx/>
              <a:uFillTx/>
              <a:latin typeface="Arial"/>
              <a:ea typeface="+mn-ea"/>
              <a:cs typeface="+mn-cs"/>
            </a:endParaRPr>
          </a:p>
        </p:txBody>
      </p:sp>
      <p:sp>
        <p:nvSpPr>
          <p:cNvPr id="24" name="Rectangle 23"/>
          <p:cNvSpPr/>
          <p:nvPr/>
        </p:nvSpPr>
        <p:spPr>
          <a:xfrm>
            <a:off x="755374" y="1588730"/>
            <a:ext cx="5625547" cy="746520"/>
          </a:xfrm>
          <a:prstGeom prst="rect">
            <a:avLst/>
          </a:prstGeom>
          <a:solidFill>
            <a:schemeClr val="accent1">
              <a:lumMod val="20000"/>
              <a:lumOff val="80000"/>
            </a:scheme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1" u="none" strike="noStrike" kern="1200" cap="none" spc="0" normalizeH="0" baseline="0" noProof="0" dirty="0">
              <a:ln>
                <a:noFill/>
              </a:ln>
              <a:solidFill>
                <a:srgbClr val="FFFFFF"/>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srgbClr val="4D4D4D"/>
                </a:solidFill>
                <a:effectLst/>
                <a:uLnTx/>
                <a:uFillTx/>
                <a:latin typeface="Arial"/>
                <a:ea typeface="+mn-ea"/>
                <a:cs typeface="+mn-cs"/>
              </a:rPr>
              <a:t>Use</a:t>
            </a:r>
            <a:r>
              <a:rPr kumimoji="0" lang="en-US" sz="2000" b="1" i="0" u="none" strike="noStrike" kern="1200" cap="none" spc="0" normalizeH="0" baseline="0" noProof="0" dirty="0">
                <a:ln>
                  <a:noFill/>
                </a:ln>
                <a:solidFill>
                  <a:srgbClr val="4D4D4D"/>
                </a:solidFill>
                <a:effectLst/>
                <a:uLnTx/>
                <a:uFillTx/>
                <a:latin typeface="Arial"/>
                <a:ea typeface="+mn-ea"/>
                <a:cs typeface="+mn-cs"/>
              </a:rPr>
              <a:t> of real-time RBI systems for law enforcement (Art. 5)</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1" u="sng" strike="noStrike" kern="1200" cap="none" spc="0" normalizeH="0" baseline="0" noProof="0" dirty="0">
              <a:ln>
                <a:noFill/>
              </a:ln>
              <a:solidFill>
                <a:srgbClr val="FFFFFF"/>
              </a:solidFill>
              <a:effectLst/>
              <a:uLnTx/>
              <a:uFillTx/>
              <a:latin typeface="Arial"/>
              <a:ea typeface="+mn-ea"/>
              <a:cs typeface="+mn-cs"/>
            </a:endParaRPr>
          </a:p>
        </p:txBody>
      </p:sp>
      <p:sp>
        <p:nvSpPr>
          <p:cNvPr id="9" name="Down Arrow 8"/>
          <p:cNvSpPr/>
          <p:nvPr/>
        </p:nvSpPr>
        <p:spPr>
          <a:xfrm>
            <a:off x="9079395" y="2489046"/>
            <a:ext cx="467139" cy="346215"/>
          </a:xfrm>
          <a:prstGeom prst="downArrow">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srgbClr val="FFFFFF"/>
              </a:solidFill>
              <a:effectLst/>
              <a:uLnTx/>
              <a:uFillTx/>
              <a:latin typeface="Arial"/>
              <a:ea typeface="+mn-ea"/>
              <a:cs typeface="+mn-cs"/>
            </a:endParaRPr>
          </a:p>
        </p:txBody>
      </p:sp>
      <p:sp>
        <p:nvSpPr>
          <p:cNvPr id="25" name="Down Arrow 24"/>
          <p:cNvSpPr/>
          <p:nvPr/>
        </p:nvSpPr>
        <p:spPr>
          <a:xfrm>
            <a:off x="3334577" y="2475496"/>
            <a:ext cx="467139" cy="346215"/>
          </a:xfrm>
          <a:prstGeom prst="downArrow">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srgbClr val="FFFFFF"/>
              </a:solidFill>
              <a:effectLst/>
              <a:uLnTx/>
              <a:uFillTx/>
              <a:latin typeface="Arial"/>
              <a:ea typeface="+mn-ea"/>
              <a:cs typeface="+mn-cs"/>
            </a:endParaRPr>
          </a:p>
        </p:txBody>
      </p:sp>
      <p:sp>
        <p:nvSpPr>
          <p:cNvPr id="2" name="TextBox 1"/>
          <p:cNvSpPr txBox="1"/>
          <p:nvPr/>
        </p:nvSpPr>
        <p:spPr>
          <a:xfrm>
            <a:off x="755376" y="5810969"/>
            <a:ext cx="10853528" cy="830997"/>
          </a:xfrm>
          <a:prstGeom prst="rect">
            <a:avLst/>
          </a:prstGeom>
          <a:solidFill>
            <a:schemeClr val="bg1"/>
          </a:solidFill>
          <a:ln w="28575">
            <a:solidFill>
              <a:schemeClr val="accent1">
                <a:lumMod val="60000"/>
                <a:lumOff val="40000"/>
              </a:schemeClr>
            </a:solidFill>
            <a:prstDash val="solid"/>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E" sz="2400" b="0" i="0" u="none" strike="noStrike" kern="1200" cap="none" spc="0" normalizeH="0" baseline="0" noProof="0" dirty="0">
                <a:ln>
                  <a:noFill/>
                </a:ln>
                <a:solidFill>
                  <a:srgbClr val="FFC000"/>
                </a:solidFill>
                <a:effectLst/>
                <a:uLnTx/>
                <a:uFillTx/>
                <a:latin typeface="Arial"/>
                <a:ea typeface="+mn-ea"/>
                <a:cs typeface="+mn-cs"/>
              </a:rPr>
              <a:t>No additional rules foreseen for use of real-time and post RBI systems: existing data protection rules apply</a:t>
            </a: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12358" y="4599933"/>
            <a:ext cx="540103" cy="540103"/>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30460" y="4552651"/>
            <a:ext cx="634666" cy="634666"/>
          </a:xfrm>
          <a:prstGeom prst="rect">
            <a:avLst/>
          </a:prstGeom>
        </p:spPr>
      </p:pic>
      <p:grpSp>
        <p:nvGrpSpPr>
          <p:cNvPr id="33" name="Group 32"/>
          <p:cNvGrpSpPr/>
          <p:nvPr/>
        </p:nvGrpSpPr>
        <p:grpSpPr>
          <a:xfrm>
            <a:off x="11794220" y="1934785"/>
            <a:ext cx="443289" cy="347735"/>
            <a:chOff x="664934" y="0"/>
            <a:chExt cx="443289" cy="347735"/>
          </a:xfrm>
        </p:grpSpPr>
        <p:sp>
          <p:nvSpPr>
            <p:cNvPr id="43" name="Trapezoid 42"/>
            <p:cNvSpPr/>
            <p:nvPr/>
          </p:nvSpPr>
          <p:spPr>
            <a:xfrm>
              <a:off x="664934" y="0"/>
              <a:ext cx="443289" cy="347735"/>
            </a:xfrm>
            <a:prstGeom prst="trapezoid">
              <a:avLst>
                <a:gd name="adj" fmla="val 63740"/>
              </a:avLst>
            </a:prstGeom>
            <a:solidFill>
              <a:schemeClr val="tx1">
                <a:lumMod val="20000"/>
                <a:lumOff val="80000"/>
              </a:schemeClr>
            </a:solidFill>
            <a:ln w="28575">
              <a:solidFill>
                <a:schemeClr val="bg1"/>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44" name="Trapezoid 4"/>
            <p:cNvSpPr txBox="1"/>
            <p:nvPr/>
          </p:nvSpPr>
          <p:spPr>
            <a:xfrm>
              <a:off x="664934" y="0"/>
              <a:ext cx="443289" cy="34773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6670" tIns="26670" rIns="26670" bIns="26670" numCol="1" spcCol="1270" anchor="ctr" anchorCtr="0">
              <a:noAutofit/>
            </a:bodyPr>
            <a:lstStyle/>
            <a:p>
              <a:pPr marL="0" marR="0" lvl="0" indent="0" algn="ctr" defTabSz="933450" rtl="0" eaLnBrk="1" fontAlgn="auto" latinLnBrk="0" hangingPunct="1">
                <a:lnSpc>
                  <a:spcPct val="90000"/>
                </a:lnSpc>
                <a:spcBef>
                  <a:spcPct val="0"/>
                </a:spcBef>
                <a:spcAft>
                  <a:spcPct val="35000"/>
                </a:spcAft>
                <a:buClrTx/>
                <a:buSzTx/>
                <a:buFontTx/>
                <a:buNone/>
                <a:tabLst/>
                <a:defRPr/>
              </a:pPr>
              <a:r>
                <a:rPr kumimoji="0" lang="en-IE" sz="2100" b="0" i="0" u="none" strike="noStrike" kern="1200" cap="none" spc="0" normalizeH="0" baseline="0" noProof="0" dirty="0">
                  <a:ln>
                    <a:noFill/>
                  </a:ln>
                  <a:solidFill>
                    <a:srgbClr val="FFFFFF"/>
                  </a:solidFill>
                  <a:effectLst/>
                  <a:uLnTx/>
                  <a:uFillTx/>
                  <a:latin typeface="Arial"/>
                  <a:ea typeface="+mn-ea"/>
                  <a:cs typeface="+mn-cs"/>
                </a:rPr>
                <a:t> </a:t>
              </a:r>
              <a:endParaRPr kumimoji="0" lang="en-US" sz="2100" b="0" i="0" u="none" strike="noStrike" kern="1200" cap="none" spc="0" normalizeH="0" baseline="0" noProof="0" dirty="0">
                <a:ln>
                  <a:noFill/>
                </a:ln>
                <a:solidFill>
                  <a:srgbClr val="FFFFFF"/>
                </a:solidFill>
                <a:effectLst/>
                <a:uLnTx/>
                <a:uFillTx/>
                <a:latin typeface="Arial"/>
                <a:ea typeface="+mn-ea"/>
                <a:cs typeface="+mn-cs"/>
              </a:endParaRPr>
            </a:p>
          </p:txBody>
        </p:sp>
      </p:grpSp>
      <p:grpSp>
        <p:nvGrpSpPr>
          <p:cNvPr id="34" name="Group 33"/>
          <p:cNvGrpSpPr/>
          <p:nvPr/>
        </p:nvGrpSpPr>
        <p:grpSpPr>
          <a:xfrm>
            <a:off x="11572575" y="2282520"/>
            <a:ext cx="886579" cy="347735"/>
            <a:chOff x="443289" y="347735"/>
            <a:chExt cx="886579" cy="347735"/>
          </a:xfrm>
        </p:grpSpPr>
        <p:sp>
          <p:nvSpPr>
            <p:cNvPr id="41" name="Trapezoid 40"/>
            <p:cNvSpPr/>
            <p:nvPr/>
          </p:nvSpPr>
          <p:spPr>
            <a:xfrm>
              <a:off x="443289" y="347735"/>
              <a:ext cx="886579" cy="347735"/>
            </a:xfrm>
            <a:prstGeom prst="trapezoid">
              <a:avLst>
                <a:gd name="adj" fmla="val 63740"/>
              </a:avLst>
            </a:prstGeom>
            <a:solidFill>
              <a:srgbClr val="ED8D2F"/>
            </a:solidFill>
            <a:ln w="28575">
              <a:solidFill>
                <a:schemeClr val="bg1"/>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42" name="Trapezoid 6"/>
            <p:cNvSpPr txBox="1"/>
            <p:nvPr/>
          </p:nvSpPr>
          <p:spPr>
            <a:xfrm>
              <a:off x="598441" y="347735"/>
              <a:ext cx="576276" cy="34773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6670" tIns="26670" rIns="26670" bIns="26670" numCol="1" spcCol="1270" anchor="ctr" anchorCtr="0">
              <a:noAutofit/>
            </a:bodyPr>
            <a:lstStyle/>
            <a:p>
              <a:pPr marL="0" marR="0" lvl="0" indent="0" algn="ctr" defTabSz="933450" rtl="0" eaLnBrk="1" fontAlgn="auto" latinLnBrk="0" hangingPunct="1">
                <a:lnSpc>
                  <a:spcPct val="90000"/>
                </a:lnSpc>
                <a:spcBef>
                  <a:spcPct val="0"/>
                </a:spcBef>
                <a:spcAft>
                  <a:spcPct val="35000"/>
                </a:spcAft>
                <a:buClrTx/>
                <a:buSzTx/>
                <a:buFontTx/>
                <a:buNone/>
                <a:tabLst/>
                <a:defRPr/>
              </a:pPr>
              <a:r>
                <a:rPr kumimoji="0" lang="en-IE" sz="2100" b="0" i="0" u="none" strike="noStrike" kern="1200" cap="none" spc="0" normalizeH="0" baseline="0" noProof="0" dirty="0">
                  <a:ln>
                    <a:noFill/>
                  </a:ln>
                  <a:solidFill>
                    <a:srgbClr val="FFFFFF"/>
                  </a:solidFill>
                  <a:effectLst/>
                  <a:uLnTx/>
                  <a:uFillTx/>
                  <a:latin typeface="Arial"/>
                  <a:ea typeface="+mn-ea"/>
                  <a:cs typeface="+mn-cs"/>
                </a:rPr>
                <a:t> </a:t>
              </a:r>
              <a:endParaRPr kumimoji="0" lang="en-US" sz="2100" b="0" i="0" u="none" strike="noStrike" kern="1200" cap="none" spc="0" normalizeH="0" baseline="0" noProof="0" dirty="0">
                <a:ln>
                  <a:noFill/>
                </a:ln>
                <a:solidFill>
                  <a:srgbClr val="FFFFFF"/>
                </a:solidFill>
                <a:effectLst/>
                <a:uLnTx/>
                <a:uFillTx/>
                <a:latin typeface="Arial"/>
                <a:ea typeface="+mn-ea"/>
                <a:cs typeface="+mn-cs"/>
              </a:endParaRPr>
            </a:p>
          </p:txBody>
        </p:sp>
      </p:grpSp>
      <p:grpSp>
        <p:nvGrpSpPr>
          <p:cNvPr id="35" name="Group 34"/>
          <p:cNvGrpSpPr/>
          <p:nvPr/>
        </p:nvGrpSpPr>
        <p:grpSpPr>
          <a:xfrm>
            <a:off x="11350930" y="2630256"/>
            <a:ext cx="1329869" cy="347735"/>
            <a:chOff x="221644" y="695471"/>
            <a:chExt cx="1329869" cy="347735"/>
          </a:xfrm>
        </p:grpSpPr>
        <p:sp>
          <p:nvSpPr>
            <p:cNvPr id="39" name="Trapezoid 38"/>
            <p:cNvSpPr/>
            <p:nvPr/>
          </p:nvSpPr>
          <p:spPr>
            <a:xfrm>
              <a:off x="221644" y="695471"/>
              <a:ext cx="1329869" cy="347735"/>
            </a:xfrm>
            <a:prstGeom prst="trapezoid">
              <a:avLst>
                <a:gd name="adj" fmla="val 63740"/>
              </a:avLst>
            </a:prstGeom>
            <a:solidFill>
              <a:schemeClr val="tx1">
                <a:lumMod val="20000"/>
                <a:lumOff val="80000"/>
              </a:schemeClr>
            </a:solidFill>
            <a:ln w="28575">
              <a:solidFill>
                <a:schemeClr val="bg1"/>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40" name="Trapezoid 8"/>
            <p:cNvSpPr txBox="1"/>
            <p:nvPr/>
          </p:nvSpPr>
          <p:spPr>
            <a:xfrm>
              <a:off x="454371" y="695471"/>
              <a:ext cx="864415" cy="34773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6670" tIns="26670" rIns="26670" bIns="26670" numCol="1" spcCol="1270" anchor="ctr" anchorCtr="0">
              <a:noAutofit/>
            </a:bodyPr>
            <a:lstStyle/>
            <a:p>
              <a:pPr marL="0" marR="0" lvl="0" indent="0" algn="ctr" defTabSz="933450" rtl="0" eaLnBrk="1" fontAlgn="auto" latinLnBrk="0" hangingPunct="1">
                <a:lnSpc>
                  <a:spcPct val="90000"/>
                </a:lnSpc>
                <a:spcBef>
                  <a:spcPct val="0"/>
                </a:spcBef>
                <a:spcAft>
                  <a:spcPct val="35000"/>
                </a:spcAft>
                <a:buClrTx/>
                <a:buSzTx/>
                <a:buFontTx/>
                <a:buNone/>
                <a:tabLst/>
                <a:defRPr/>
              </a:pPr>
              <a:endParaRPr kumimoji="0" lang="en-US" sz="21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36" name="Group 35"/>
          <p:cNvGrpSpPr/>
          <p:nvPr/>
        </p:nvGrpSpPr>
        <p:grpSpPr>
          <a:xfrm>
            <a:off x="11129286" y="2977991"/>
            <a:ext cx="1773159" cy="347735"/>
            <a:chOff x="0" y="1043206"/>
            <a:chExt cx="1773159" cy="347735"/>
          </a:xfrm>
        </p:grpSpPr>
        <p:sp>
          <p:nvSpPr>
            <p:cNvPr id="37" name="Trapezoid 36"/>
            <p:cNvSpPr/>
            <p:nvPr/>
          </p:nvSpPr>
          <p:spPr>
            <a:xfrm>
              <a:off x="0" y="1043206"/>
              <a:ext cx="1773159" cy="347735"/>
            </a:xfrm>
            <a:prstGeom prst="trapezoid">
              <a:avLst>
                <a:gd name="adj" fmla="val 63740"/>
              </a:avLst>
            </a:prstGeom>
            <a:solidFill>
              <a:schemeClr val="tx1">
                <a:lumMod val="20000"/>
                <a:lumOff val="80000"/>
              </a:schemeClr>
            </a:solidFill>
            <a:ln w="28575">
              <a:solidFill>
                <a:schemeClr val="bg1"/>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8" name="Trapezoid 10"/>
            <p:cNvSpPr txBox="1"/>
            <p:nvPr/>
          </p:nvSpPr>
          <p:spPr>
            <a:xfrm>
              <a:off x="310302" y="1043206"/>
              <a:ext cx="1152553" cy="34773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6670" tIns="26670" rIns="26670" bIns="26670" numCol="1" spcCol="1270" anchor="ctr" anchorCtr="0">
              <a:noAutofit/>
            </a:bodyPr>
            <a:lstStyle/>
            <a:p>
              <a:pPr marL="0" marR="0" lvl="0" indent="0" algn="ctr" defTabSz="933450" rtl="0" eaLnBrk="1" fontAlgn="auto" latinLnBrk="0" hangingPunct="1">
                <a:lnSpc>
                  <a:spcPct val="90000"/>
                </a:lnSpc>
                <a:spcBef>
                  <a:spcPct val="0"/>
                </a:spcBef>
                <a:spcAft>
                  <a:spcPct val="35000"/>
                </a:spcAft>
                <a:buClrTx/>
                <a:buSzTx/>
                <a:buFontTx/>
                <a:buNone/>
                <a:tabLst/>
                <a:defRPr/>
              </a:pPr>
              <a:r>
                <a:rPr kumimoji="0" lang="en-IE" sz="2100" b="0" i="0" u="none" strike="noStrike" kern="1200" cap="none" spc="0" normalizeH="0" baseline="0" noProof="0" dirty="0">
                  <a:ln>
                    <a:noFill/>
                  </a:ln>
                  <a:solidFill>
                    <a:srgbClr val="FFFFFF"/>
                  </a:solidFill>
                  <a:effectLst/>
                  <a:uLnTx/>
                  <a:uFillTx/>
                  <a:latin typeface="Arial"/>
                  <a:ea typeface="+mn-ea"/>
                  <a:cs typeface="+mn-cs"/>
                </a:rPr>
                <a:t> </a:t>
              </a:r>
              <a:endParaRPr kumimoji="0" lang="en-US" sz="2100" b="0" i="0" u="none" strike="noStrike" kern="1200" cap="none" spc="0" normalizeH="0" baseline="0" noProof="0" dirty="0">
                <a:ln>
                  <a:noFill/>
                </a:ln>
                <a:solidFill>
                  <a:srgbClr val="FFFFFF"/>
                </a:solidFill>
                <a:effectLst/>
                <a:uLnTx/>
                <a:uFillTx/>
                <a:latin typeface="Arial"/>
                <a:ea typeface="+mn-ea"/>
                <a:cs typeface="+mn-cs"/>
              </a:endParaRPr>
            </a:p>
          </p:txBody>
        </p:sp>
      </p:grpSp>
      <p:grpSp>
        <p:nvGrpSpPr>
          <p:cNvPr id="57" name="Group 56"/>
          <p:cNvGrpSpPr/>
          <p:nvPr/>
        </p:nvGrpSpPr>
        <p:grpSpPr>
          <a:xfrm>
            <a:off x="677659" y="1797710"/>
            <a:ext cx="475725" cy="373179"/>
            <a:chOff x="648716" y="0"/>
            <a:chExt cx="475725" cy="373179"/>
          </a:xfrm>
        </p:grpSpPr>
        <p:sp>
          <p:nvSpPr>
            <p:cNvPr id="67" name="Trapezoid 66"/>
            <p:cNvSpPr/>
            <p:nvPr/>
          </p:nvSpPr>
          <p:spPr>
            <a:xfrm>
              <a:off x="648716" y="0"/>
              <a:ext cx="475725" cy="373179"/>
            </a:xfrm>
            <a:prstGeom prst="trapezoid">
              <a:avLst>
                <a:gd name="adj" fmla="val 63740"/>
              </a:avLst>
            </a:prstGeom>
            <a:solidFill>
              <a:srgbClr val="FF0000"/>
            </a:solidFill>
            <a:ln w="28575">
              <a:solidFill>
                <a:schemeClr val="bg1"/>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68" name="Trapezoid 4"/>
            <p:cNvSpPr txBox="1"/>
            <p:nvPr/>
          </p:nvSpPr>
          <p:spPr>
            <a:xfrm>
              <a:off x="648716" y="0"/>
              <a:ext cx="475725" cy="37317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25400" rIns="25400" bIns="25400" numCol="1" spcCol="1270" anchor="ctr" anchorCtr="0">
              <a:noAutofit/>
            </a:bodyPr>
            <a:lstStyle/>
            <a:p>
              <a:pPr marL="0" marR="0" lvl="0" indent="0" algn="ctr" defTabSz="889000" rtl="0" eaLnBrk="1" fontAlgn="auto" latinLnBrk="0" hangingPunct="1">
                <a:lnSpc>
                  <a:spcPct val="90000"/>
                </a:lnSpc>
                <a:spcBef>
                  <a:spcPct val="0"/>
                </a:spcBef>
                <a:spcAft>
                  <a:spcPct val="35000"/>
                </a:spcAft>
                <a:buClrTx/>
                <a:buSzTx/>
                <a:buFontTx/>
                <a:buNone/>
                <a:tabLst/>
                <a:defRPr/>
              </a:pPr>
              <a:r>
                <a:rPr kumimoji="0" lang="en-IE" sz="2000" b="0" i="0" u="none" strike="noStrike" kern="1200" cap="none" spc="0" normalizeH="0" baseline="0" noProof="0" dirty="0">
                  <a:ln>
                    <a:noFill/>
                  </a:ln>
                  <a:solidFill>
                    <a:srgbClr val="FFFFFF"/>
                  </a:solidFill>
                  <a:effectLst/>
                  <a:uLnTx/>
                  <a:uFillTx/>
                  <a:latin typeface="Arial"/>
                  <a:ea typeface="+mn-ea"/>
                  <a:cs typeface="+mn-cs"/>
                </a:rPr>
                <a:t> </a:t>
              </a:r>
              <a:endParaRPr kumimoji="0" lang="en-US" sz="2000" b="0" i="0" u="none" strike="noStrike" kern="1200" cap="none" spc="0" normalizeH="0" baseline="0" noProof="0" dirty="0">
                <a:ln>
                  <a:noFill/>
                </a:ln>
                <a:solidFill>
                  <a:srgbClr val="FFFFFF"/>
                </a:solidFill>
                <a:effectLst/>
                <a:uLnTx/>
                <a:uFillTx/>
                <a:latin typeface="Arial"/>
                <a:ea typeface="+mn-ea"/>
                <a:cs typeface="+mn-cs"/>
              </a:endParaRPr>
            </a:p>
          </p:txBody>
        </p:sp>
      </p:grpSp>
      <p:grpSp>
        <p:nvGrpSpPr>
          <p:cNvPr id="58" name="Group 57"/>
          <p:cNvGrpSpPr/>
          <p:nvPr/>
        </p:nvGrpSpPr>
        <p:grpSpPr>
          <a:xfrm>
            <a:off x="461420" y="2170889"/>
            <a:ext cx="908203" cy="339254"/>
            <a:chOff x="432477" y="373179"/>
            <a:chExt cx="908203" cy="339254"/>
          </a:xfrm>
        </p:grpSpPr>
        <p:sp>
          <p:nvSpPr>
            <p:cNvPr id="65" name="Trapezoid 64"/>
            <p:cNvSpPr/>
            <p:nvPr/>
          </p:nvSpPr>
          <p:spPr>
            <a:xfrm>
              <a:off x="432477" y="373179"/>
              <a:ext cx="908203" cy="339254"/>
            </a:xfrm>
            <a:prstGeom prst="trapezoid">
              <a:avLst>
                <a:gd name="adj" fmla="val 63740"/>
              </a:avLst>
            </a:prstGeom>
            <a:solidFill>
              <a:schemeClr val="accent3">
                <a:lumMod val="60000"/>
                <a:lumOff val="40000"/>
              </a:schemeClr>
            </a:solidFill>
            <a:ln w="28575">
              <a:solidFill>
                <a:schemeClr val="bg1"/>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66" name="Trapezoid 6"/>
            <p:cNvSpPr txBox="1"/>
            <p:nvPr/>
          </p:nvSpPr>
          <p:spPr>
            <a:xfrm>
              <a:off x="591413" y="373179"/>
              <a:ext cx="590332" cy="33925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25400" rIns="25400" bIns="25400" numCol="1" spcCol="1270" anchor="ctr" anchorCtr="0">
              <a:noAutofit/>
            </a:bodyPr>
            <a:lstStyle/>
            <a:p>
              <a:pPr marL="0" marR="0" lvl="0" indent="0" algn="ctr" defTabSz="889000" rtl="0" eaLnBrk="1" fontAlgn="auto" latinLnBrk="0" hangingPunct="1">
                <a:lnSpc>
                  <a:spcPct val="90000"/>
                </a:lnSpc>
                <a:spcBef>
                  <a:spcPct val="0"/>
                </a:spcBef>
                <a:spcAft>
                  <a:spcPct val="35000"/>
                </a:spcAft>
                <a:buClrTx/>
                <a:buSzTx/>
                <a:buFontTx/>
                <a:buNone/>
                <a:tabLst/>
                <a:defRPr/>
              </a:pPr>
              <a:r>
                <a:rPr kumimoji="0" lang="en-IE" sz="2000" b="0" i="0" u="none" strike="noStrike" kern="1200" cap="none" spc="0" normalizeH="0" baseline="0" noProof="0" dirty="0">
                  <a:ln>
                    <a:noFill/>
                  </a:ln>
                  <a:solidFill>
                    <a:srgbClr val="FFFFFF"/>
                  </a:solidFill>
                  <a:effectLst/>
                  <a:uLnTx/>
                  <a:uFillTx/>
                  <a:latin typeface="Arial"/>
                  <a:ea typeface="+mn-ea"/>
                  <a:cs typeface="+mn-cs"/>
                </a:rPr>
                <a:t> </a:t>
              </a:r>
              <a:endParaRPr kumimoji="0" lang="en-US" sz="2000" b="0" i="0" u="none" strike="noStrike" kern="1200" cap="none" spc="0" normalizeH="0" baseline="0" noProof="0" dirty="0">
                <a:ln>
                  <a:noFill/>
                </a:ln>
                <a:solidFill>
                  <a:srgbClr val="FFFFFF"/>
                </a:solidFill>
                <a:effectLst/>
                <a:uLnTx/>
                <a:uFillTx/>
                <a:latin typeface="Arial"/>
                <a:ea typeface="+mn-ea"/>
                <a:cs typeface="+mn-cs"/>
              </a:endParaRPr>
            </a:p>
          </p:txBody>
        </p:sp>
      </p:grpSp>
      <p:grpSp>
        <p:nvGrpSpPr>
          <p:cNvPr id="59" name="Group 58"/>
          <p:cNvGrpSpPr/>
          <p:nvPr/>
        </p:nvGrpSpPr>
        <p:grpSpPr>
          <a:xfrm>
            <a:off x="245181" y="2510143"/>
            <a:ext cx="1340681" cy="339254"/>
            <a:chOff x="216238" y="712433"/>
            <a:chExt cx="1340681" cy="339254"/>
          </a:xfrm>
        </p:grpSpPr>
        <p:sp>
          <p:nvSpPr>
            <p:cNvPr id="63" name="Trapezoid 62"/>
            <p:cNvSpPr/>
            <p:nvPr/>
          </p:nvSpPr>
          <p:spPr>
            <a:xfrm>
              <a:off x="216238" y="712433"/>
              <a:ext cx="1340681" cy="339254"/>
            </a:xfrm>
            <a:prstGeom prst="trapezoid">
              <a:avLst>
                <a:gd name="adj" fmla="val 63740"/>
              </a:avLst>
            </a:prstGeom>
            <a:solidFill>
              <a:schemeClr val="tx1">
                <a:lumMod val="20000"/>
                <a:lumOff val="80000"/>
              </a:schemeClr>
            </a:solidFill>
            <a:ln w="28575">
              <a:solidFill>
                <a:schemeClr val="bg1"/>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64" name="Trapezoid 8"/>
            <p:cNvSpPr txBox="1"/>
            <p:nvPr/>
          </p:nvSpPr>
          <p:spPr>
            <a:xfrm>
              <a:off x="450858" y="712433"/>
              <a:ext cx="871442" cy="33925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25400" rIns="25400" bIns="25400" numCol="1" spcCol="1270" anchor="ctr" anchorCtr="0">
              <a:noAutofit/>
            </a:bodyPr>
            <a:lstStyle/>
            <a:p>
              <a:pPr marL="0" marR="0" lvl="0" indent="0" algn="ctr" defTabSz="889000" rtl="0" eaLnBrk="1" fontAlgn="auto" latinLnBrk="0" hangingPunct="1">
                <a:lnSpc>
                  <a:spcPct val="90000"/>
                </a:lnSpc>
                <a:spcBef>
                  <a:spcPct val="0"/>
                </a:spcBef>
                <a:spcAft>
                  <a:spcPct val="3500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60" name="Group 59"/>
          <p:cNvGrpSpPr/>
          <p:nvPr/>
        </p:nvGrpSpPr>
        <p:grpSpPr>
          <a:xfrm>
            <a:off x="28943" y="2849397"/>
            <a:ext cx="1773159" cy="339254"/>
            <a:chOff x="0" y="1051687"/>
            <a:chExt cx="1773159" cy="339254"/>
          </a:xfrm>
        </p:grpSpPr>
        <p:sp>
          <p:nvSpPr>
            <p:cNvPr id="61" name="Trapezoid 60"/>
            <p:cNvSpPr/>
            <p:nvPr/>
          </p:nvSpPr>
          <p:spPr>
            <a:xfrm>
              <a:off x="0" y="1051687"/>
              <a:ext cx="1773159" cy="339254"/>
            </a:xfrm>
            <a:prstGeom prst="trapezoid">
              <a:avLst>
                <a:gd name="adj" fmla="val 63740"/>
              </a:avLst>
            </a:prstGeom>
            <a:solidFill>
              <a:schemeClr val="tx1">
                <a:lumMod val="20000"/>
                <a:lumOff val="80000"/>
              </a:schemeClr>
            </a:solidFill>
            <a:ln w="28575">
              <a:solidFill>
                <a:schemeClr val="bg1"/>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62" name="Trapezoid 10"/>
            <p:cNvSpPr txBox="1"/>
            <p:nvPr/>
          </p:nvSpPr>
          <p:spPr>
            <a:xfrm>
              <a:off x="310302" y="1051687"/>
              <a:ext cx="1152553" cy="33925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25400" rIns="25400" bIns="25400" numCol="1" spcCol="1270" anchor="ctr" anchorCtr="0">
              <a:noAutofit/>
            </a:bodyPr>
            <a:lstStyle/>
            <a:p>
              <a:pPr marL="0" marR="0" lvl="0" indent="0" algn="ctr" defTabSz="889000" rtl="0" eaLnBrk="1" fontAlgn="auto" latinLnBrk="0" hangingPunct="1">
                <a:lnSpc>
                  <a:spcPct val="90000"/>
                </a:lnSpc>
                <a:spcBef>
                  <a:spcPct val="0"/>
                </a:spcBef>
                <a:spcAft>
                  <a:spcPct val="35000"/>
                </a:spcAft>
                <a:buClrTx/>
                <a:buSzTx/>
                <a:buFontTx/>
                <a:buNone/>
                <a:tabLst/>
                <a:defRPr/>
              </a:pPr>
              <a:r>
                <a:rPr kumimoji="0" lang="en-IE" sz="2000" b="0" i="0" u="none" strike="noStrike" kern="1200" cap="none" spc="0" normalizeH="0" baseline="0" noProof="0" dirty="0">
                  <a:ln>
                    <a:noFill/>
                  </a:ln>
                  <a:solidFill>
                    <a:srgbClr val="FFFFFF"/>
                  </a:solidFill>
                  <a:effectLst/>
                  <a:uLnTx/>
                  <a:uFillTx/>
                  <a:latin typeface="Arial"/>
                  <a:ea typeface="+mn-ea"/>
                  <a:cs typeface="+mn-cs"/>
                </a:rPr>
                <a:t> </a:t>
              </a:r>
              <a:endParaRPr kumimoji="0" lang="en-US" sz="2000" b="0" i="0" u="none" strike="noStrike" kern="1200" cap="none" spc="0" normalizeH="0" baseline="0" noProof="0" dirty="0">
                <a:ln>
                  <a:noFill/>
                </a:ln>
                <a:solidFill>
                  <a:srgbClr val="FFFFFF"/>
                </a:solidFill>
                <a:effectLst/>
                <a:uLnTx/>
                <a:uFillTx/>
                <a:latin typeface="Arial"/>
                <a:ea typeface="+mn-ea"/>
                <a:cs typeface="+mn-cs"/>
              </a:endParaRPr>
            </a:p>
          </p:txBody>
        </p:sp>
      </p:grpSp>
      <p:sp>
        <p:nvSpPr>
          <p:cNvPr id="69" name="TextBox 68"/>
          <p:cNvSpPr txBox="1"/>
          <p:nvPr/>
        </p:nvSpPr>
        <p:spPr>
          <a:xfrm rot="18244297">
            <a:off x="-505036" y="2280398"/>
            <a:ext cx="1799924"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E" sz="1200" b="1" i="0" u="none" strike="noStrike" kern="1200" cap="none" spc="0" normalizeH="0" baseline="0" noProof="0" dirty="0">
                <a:ln>
                  <a:noFill/>
                </a:ln>
                <a:solidFill>
                  <a:srgbClr val="FF0000"/>
                </a:solidFill>
                <a:effectLst/>
                <a:uLnTx/>
                <a:uFillTx/>
                <a:latin typeface="Arial"/>
                <a:ea typeface="+mn-ea"/>
                <a:cs typeface="+mn-cs"/>
              </a:rPr>
              <a:t>UNACCEPTABLE RISK</a:t>
            </a:r>
            <a:endParaRPr kumimoji="0" lang="en-US" sz="1200" b="1" i="0" u="none" strike="noStrike" kern="1200" cap="none" spc="0" normalizeH="0" baseline="0" noProof="0" dirty="0">
              <a:ln>
                <a:noFill/>
              </a:ln>
              <a:solidFill>
                <a:srgbClr val="FF0000"/>
              </a:solidFill>
              <a:effectLst/>
              <a:uLnTx/>
              <a:uFillTx/>
              <a:latin typeface="Arial"/>
              <a:ea typeface="+mn-ea"/>
              <a:cs typeface="+mn-cs"/>
            </a:endParaRPr>
          </a:p>
        </p:txBody>
      </p:sp>
      <p:sp>
        <p:nvSpPr>
          <p:cNvPr id="70" name="TextBox 69"/>
          <p:cNvSpPr txBox="1"/>
          <p:nvPr/>
        </p:nvSpPr>
        <p:spPr>
          <a:xfrm rot="18244297">
            <a:off x="10623938" y="2370860"/>
            <a:ext cx="1799924"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E" sz="1400" b="1" i="0" u="none" strike="noStrike" kern="1200" cap="none" spc="0" normalizeH="0" baseline="0" noProof="0" dirty="0">
                <a:ln>
                  <a:noFill/>
                </a:ln>
                <a:solidFill>
                  <a:srgbClr val="ED8D2F"/>
                </a:solidFill>
                <a:effectLst/>
                <a:uLnTx/>
                <a:uFillTx/>
                <a:latin typeface="Arial"/>
                <a:ea typeface="+mn-ea"/>
                <a:cs typeface="+mn-cs"/>
              </a:rPr>
              <a:t>HIGH RISK</a:t>
            </a:r>
            <a:endParaRPr kumimoji="0" lang="en-US" sz="1400" b="1" i="0" u="none" strike="noStrike" kern="1200" cap="none" spc="0" normalizeH="0" baseline="0" noProof="0" dirty="0">
              <a:ln>
                <a:noFill/>
              </a:ln>
              <a:solidFill>
                <a:srgbClr val="ED8D2F"/>
              </a:solidFill>
              <a:effectLst/>
              <a:uLnTx/>
              <a:uFillTx/>
              <a:latin typeface="Arial"/>
              <a:ea typeface="+mn-ea"/>
              <a:cs typeface="+mn-cs"/>
            </a:endParaRPr>
          </a:p>
        </p:txBody>
      </p:sp>
    </p:spTree>
    <p:extLst>
      <p:ext uri="{BB962C8B-B14F-4D97-AF65-F5344CB8AC3E}">
        <p14:creationId xmlns:p14="http://schemas.microsoft.com/office/powerpoint/2010/main" val="3733243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59891" y="125766"/>
            <a:ext cx="10527425" cy="1131054"/>
          </a:xfrm>
        </p:spPr>
        <p:txBody>
          <a:bodyPr anchor="b"/>
          <a:lstStyle/>
          <a:p>
            <a:r>
              <a:rPr lang="fr-BE" b="1" dirty="0">
                <a:solidFill>
                  <a:schemeClr val="tx1">
                    <a:lumMod val="50000"/>
                    <a:lumOff val="50000"/>
                  </a:schemeClr>
                </a:solidFill>
              </a:rPr>
              <a:t>Most AI </a:t>
            </a:r>
            <a:r>
              <a:rPr lang="fr-BE" b="1" dirty="0" err="1">
                <a:solidFill>
                  <a:schemeClr val="tx1">
                    <a:lumMod val="50000"/>
                    <a:lumOff val="50000"/>
                  </a:schemeClr>
                </a:solidFill>
              </a:rPr>
              <a:t>systems</a:t>
            </a:r>
            <a:r>
              <a:rPr lang="fr-BE" b="1" dirty="0">
                <a:solidFill>
                  <a:schemeClr val="tx1">
                    <a:lumMod val="50000"/>
                    <a:lumOff val="50000"/>
                  </a:schemeClr>
                </a:solidFill>
              </a:rPr>
              <a:t> </a:t>
            </a:r>
            <a:r>
              <a:rPr lang="fr-BE" b="1" dirty="0" err="1">
                <a:solidFill>
                  <a:schemeClr val="tx1">
                    <a:lumMod val="50000"/>
                    <a:lumOff val="50000"/>
                  </a:schemeClr>
                </a:solidFill>
              </a:rPr>
              <a:t>will</a:t>
            </a:r>
            <a:r>
              <a:rPr lang="fr-BE" b="1" dirty="0">
                <a:solidFill>
                  <a:schemeClr val="tx1">
                    <a:lumMod val="50000"/>
                    <a:lumOff val="50000"/>
                  </a:schemeClr>
                </a:solidFill>
              </a:rPr>
              <a:t> not </a:t>
            </a:r>
            <a:r>
              <a:rPr lang="fr-BE" b="1" dirty="0" err="1">
                <a:solidFill>
                  <a:schemeClr val="tx1">
                    <a:lumMod val="50000"/>
                    <a:lumOff val="50000"/>
                  </a:schemeClr>
                </a:solidFill>
              </a:rPr>
              <a:t>be</a:t>
            </a:r>
            <a:r>
              <a:rPr lang="fr-BE" b="1" dirty="0">
                <a:solidFill>
                  <a:schemeClr val="tx1">
                    <a:lumMod val="50000"/>
                    <a:lumOff val="50000"/>
                  </a:schemeClr>
                </a:solidFill>
              </a:rPr>
              <a:t> high-</a:t>
            </a:r>
            <a:r>
              <a:rPr lang="fr-BE" b="1" dirty="0" err="1">
                <a:solidFill>
                  <a:schemeClr val="tx1">
                    <a:lumMod val="50000"/>
                    <a:lumOff val="50000"/>
                  </a:schemeClr>
                </a:solidFill>
              </a:rPr>
              <a:t>risk</a:t>
            </a:r>
            <a:r>
              <a:rPr lang="fr-BE" b="1" dirty="0">
                <a:solidFill>
                  <a:schemeClr val="tx1">
                    <a:lumMod val="50000"/>
                    <a:lumOff val="50000"/>
                  </a:schemeClr>
                </a:solidFill>
              </a:rPr>
              <a:t> </a:t>
            </a:r>
            <a:br>
              <a:rPr lang="fr-BE" b="1" dirty="0">
                <a:solidFill>
                  <a:schemeClr val="tx1">
                    <a:lumMod val="50000"/>
                    <a:lumOff val="50000"/>
                  </a:schemeClr>
                </a:solidFill>
              </a:rPr>
            </a:br>
            <a:r>
              <a:rPr lang="fr-BE" b="1" dirty="0">
                <a:solidFill>
                  <a:schemeClr val="tx1">
                    <a:lumMod val="50000"/>
                    <a:lumOff val="50000"/>
                  </a:schemeClr>
                </a:solidFill>
              </a:rPr>
              <a:t>(</a:t>
            </a:r>
            <a:r>
              <a:rPr lang="en-GB" b="1" dirty="0">
                <a:solidFill>
                  <a:schemeClr val="tx1">
                    <a:lumMod val="50000"/>
                    <a:lumOff val="50000"/>
                  </a:schemeClr>
                </a:solidFill>
              </a:rPr>
              <a:t>Titles IV, IX) </a:t>
            </a:r>
            <a:endParaRPr lang="fr-BE" b="1" dirty="0">
              <a:solidFill>
                <a:schemeClr val="tx1">
                  <a:lumMod val="50000"/>
                  <a:lumOff val="50000"/>
                </a:schemeClr>
              </a:solidFill>
            </a:endParaRPr>
          </a:p>
        </p:txBody>
      </p:sp>
      <p:graphicFrame>
        <p:nvGraphicFramePr>
          <p:cNvPr id="11" name="Content Placeholder 3"/>
          <p:cNvGraphicFramePr>
            <a:graphicFrameLocks/>
          </p:cNvGraphicFramePr>
          <p:nvPr/>
        </p:nvGraphicFramePr>
        <p:xfrm>
          <a:off x="-802658" y="1897306"/>
          <a:ext cx="3277975" cy="23424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7" name="Straight Connector 16"/>
          <p:cNvCxnSpPr/>
          <p:nvPr/>
        </p:nvCxnSpPr>
        <p:spPr>
          <a:xfrm flipH="1" flipV="1">
            <a:off x="2468963" y="4239720"/>
            <a:ext cx="1933433" cy="2565980"/>
          </a:xfrm>
          <a:prstGeom prst="line">
            <a:avLst/>
          </a:prstGeom>
          <a:ln w="38100">
            <a:solidFill>
              <a:srgbClr val="92D050"/>
            </a:solidFill>
            <a:prstDash val="lg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rot="3321187">
            <a:off x="1155292" y="3071928"/>
            <a:ext cx="1746037"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E" sz="1800" b="1" i="0" u="none" strike="noStrike" kern="1200" cap="none" spc="0" normalizeH="0" baseline="0" noProof="0" dirty="0">
                <a:ln>
                  <a:noFill/>
                </a:ln>
                <a:solidFill>
                  <a:srgbClr val="ED8D2F"/>
                </a:solidFill>
                <a:effectLst/>
                <a:uLnTx/>
                <a:uFillTx/>
                <a:latin typeface="Arial"/>
                <a:ea typeface="+mn-ea"/>
                <a:cs typeface="+mn-cs"/>
              </a:rPr>
              <a:t>OTHER  RISK</a:t>
            </a:r>
            <a:endParaRPr kumimoji="0" lang="en-US" sz="1800" b="1" i="0" u="none" strike="noStrike" kern="1200" cap="none" spc="0" normalizeH="0" baseline="0" noProof="0" dirty="0">
              <a:ln>
                <a:noFill/>
              </a:ln>
              <a:solidFill>
                <a:srgbClr val="ED8D2F"/>
              </a:solidFill>
              <a:effectLst/>
              <a:uLnTx/>
              <a:uFillTx/>
              <a:latin typeface="Arial"/>
              <a:ea typeface="+mn-ea"/>
              <a:cs typeface="+mn-cs"/>
            </a:endParaRPr>
          </a:p>
        </p:txBody>
      </p:sp>
      <p:sp>
        <p:nvSpPr>
          <p:cNvPr id="10" name="Rectangle 9"/>
          <p:cNvSpPr/>
          <p:nvPr/>
        </p:nvSpPr>
        <p:spPr>
          <a:xfrm>
            <a:off x="4632099" y="1926852"/>
            <a:ext cx="6868652" cy="1533753"/>
          </a:xfrm>
          <a:prstGeom prst="rect">
            <a:avLst/>
          </a:prstGeom>
        </p:spPr>
        <p:txBody>
          <a:bodyPr wrap="square" lIns="0" tIns="0">
            <a:spAutoFit/>
          </a:bodyPr>
          <a:lstStyle/>
          <a:p>
            <a:pPr marL="354013" marR="0" lvl="0" indent="-354013" algn="l" defTabSz="914400" rtl="0" eaLnBrk="1" fontAlgn="auto" latinLnBrk="0" hangingPunct="1">
              <a:lnSpc>
                <a:spcPct val="100000"/>
              </a:lnSpc>
              <a:spcBef>
                <a:spcPts val="0"/>
              </a:spcBef>
              <a:spcAft>
                <a:spcPts val="400"/>
              </a:spcAft>
              <a:buClr>
                <a:srgbClr val="ED8D2F"/>
              </a:buClr>
              <a:buSzPct val="70000"/>
              <a:buFont typeface="Yu Gothic UI Light" panose="020B0300000000000000" pitchFamily="34" charset="-128"/>
              <a:buChar char="▶"/>
              <a:tabLst/>
              <a:defRPr/>
            </a:pPr>
            <a:r>
              <a:rPr kumimoji="0" lang="en-IE" sz="1800" b="1" i="0" u="none" strike="noStrike" kern="1200" cap="none" spc="0" normalizeH="0" baseline="0" noProof="0" dirty="0">
                <a:ln>
                  <a:noFill/>
                </a:ln>
                <a:solidFill>
                  <a:srgbClr val="4D4D4D"/>
                </a:solidFill>
                <a:effectLst/>
                <a:uLnTx/>
                <a:uFillTx/>
                <a:latin typeface="Arial"/>
                <a:ea typeface="+mn-ea"/>
                <a:cs typeface="+mn-cs"/>
              </a:rPr>
              <a:t>Notify humans </a:t>
            </a:r>
            <a:r>
              <a:rPr kumimoji="0" lang="en-IE" sz="1800" b="0" i="0" u="none" strike="noStrike" kern="1200" cap="none" spc="0" normalizeH="0" baseline="0" noProof="0" dirty="0">
                <a:ln>
                  <a:noFill/>
                </a:ln>
                <a:solidFill>
                  <a:srgbClr val="4D4D4D"/>
                </a:solidFill>
                <a:effectLst/>
                <a:uLnTx/>
                <a:uFillTx/>
                <a:latin typeface="Arial"/>
                <a:ea typeface="+mn-ea"/>
                <a:cs typeface="+mn-cs"/>
              </a:rPr>
              <a:t>that they are </a:t>
            </a:r>
            <a:r>
              <a:rPr kumimoji="0" lang="en-IE" sz="1800" b="1" i="0" u="none" strike="noStrike" kern="1200" cap="none" spc="0" normalizeH="0" baseline="0" noProof="0" dirty="0">
                <a:ln>
                  <a:noFill/>
                </a:ln>
                <a:solidFill>
                  <a:srgbClr val="4D4D4D"/>
                </a:solidFill>
                <a:effectLst/>
                <a:uLnTx/>
                <a:uFillTx/>
                <a:latin typeface="Arial"/>
                <a:ea typeface="+mn-ea"/>
                <a:cs typeface="+mn-cs"/>
              </a:rPr>
              <a:t>interacting with an AI system </a:t>
            </a:r>
            <a:r>
              <a:rPr kumimoji="0" lang="en-IE" sz="1800" b="0" i="0" u="none" strike="noStrike" kern="1200" cap="none" spc="0" normalizeH="0" baseline="0" noProof="0" dirty="0">
                <a:ln>
                  <a:noFill/>
                </a:ln>
                <a:solidFill>
                  <a:srgbClr val="4D4D4D"/>
                </a:solidFill>
                <a:effectLst/>
                <a:uLnTx/>
                <a:uFillTx/>
                <a:latin typeface="Arial"/>
                <a:ea typeface="+mn-ea"/>
                <a:cs typeface="+mn-cs"/>
              </a:rPr>
              <a:t>unless this is evident </a:t>
            </a:r>
          </a:p>
          <a:p>
            <a:pPr marL="354013" marR="0" lvl="0" indent="-354013" algn="l" defTabSz="914400" rtl="0" eaLnBrk="1" fontAlgn="auto" latinLnBrk="0" hangingPunct="1">
              <a:lnSpc>
                <a:spcPct val="100000"/>
              </a:lnSpc>
              <a:spcBef>
                <a:spcPts val="0"/>
              </a:spcBef>
              <a:spcAft>
                <a:spcPts val="400"/>
              </a:spcAft>
              <a:buClr>
                <a:srgbClr val="ED8D2F"/>
              </a:buClr>
              <a:buSzPct val="70000"/>
              <a:buFont typeface="Yu Gothic UI Light" panose="020B0300000000000000" pitchFamily="34" charset="-128"/>
              <a:buChar char="▶"/>
              <a:tabLst/>
              <a:defRPr/>
            </a:pPr>
            <a:r>
              <a:rPr kumimoji="0" lang="en-IE" sz="1800" b="1" i="0" u="none" strike="noStrike" kern="1200" cap="none" spc="0" normalizeH="0" baseline="0" noProof="0" dirty="0">
                <a:ln>
                  <a:noFill/>
                </a:ln>
                <a:solidFill>
                  <a:srgbClr val="4D4D4D"/>
                </a:solidFill>
                <a:effectLst/>
                <a:uLnTx/>
                <a:uFillTx/>
                <a:latin typeface="Arial"/>
                <a:ea typeface="+mn-ea"/>
                <a:cs typeface="+mn-cs"/>
              </a:rPr>
              <a:t>Notify humans </a:t>
            </a:r>
            <a:r>
              <a:rPr kumimoji="0" lang="en-IE" sz="1800" b="0" i="0" u="none" strike="noStrike" kern="1200" cap="none" spc="0" normalizeH="0" baseline="0" noProof="0" dirty="0">
                <a:ln>
                  <a:noFill/>
                </a:ln>
                <a:solidFill>
                  <a:srgbClr val="4D4D4D"/>
                </a:solidFill>
                <a:effectLst/>
                <a:uLnTx/>
                <a:uFillTx/>
                <a:latin typeface="Arial"/>
                <a:ea typeface="+mn-ea"/>
                <a:cs typeface="+mn-cs"/>
              </a:rPr>
              <a:t>that they are </a:t>
            </a:r>
            <a:r>
              <a:rPr kumimoji="0" lang="en-IE" sz="1800" b="1" i="0" u="none" strike="noStrike" kern="1200" cap="none" spc="0" normalizeH="0" baseline="0" noProof="0" dirty="0">
                <a:ln>
                  <a:noFill/>
                </a:ln>
                <a:solidFill>
                  <a:srgbClr val="4D4D4D"/>
                </a:solidFill>
                <a:effectLst/>
                <a:uLnTx/>
                <a:uFillTx/>
                <a:latin typeface="Arial"/>
                <a:ea typeface="+mn-ea"/>
                <a:cs typeface="+mn-cs"/>
              </a:rPr>
              <a:t>exposed to </a:t>
            </a:r>
            <a:r>
              <a:rPr kumimoji="0" lang="en-GB" sz="1800" b="1" i="0" u="none" strike="noStrike" kern="1200" cap="none" spc="0" normalizeH="0" baseline="0" noProof="0" dirty="0">
                <a:ln>
                  <a:noFill/>
                </a:ln>
                <a:solidFill>
                  <a:srgbClr val="4D4D4D"/>
                </a:solidFill>
                <a:effectLst/>
                <a:uLnTx/>
                <a:uFillTx/>
                <a:latin typeface="Arial"/>
                <a:ea typeface="Calibri" panose="020F0502020204030204" pitchFamily="34" charset="0"/>
                <a:cs typeface="+mn-cs"/>
              </a:rPr>
              <a:t>emotional recognition or biometric categorisation systems</a:t>
            </a:r>
            <a:endParaRPr kumimoji="0" lang="en-IE" sz="1800" b="1" i="0" u="none" strike="noStrike" kern="1200" cap="none" spc="0" normalizeH="0" baseline="0" noProof="0" dirty="0">
              <a:ln>
                <a:noFill/>
              </a:ln>
              <a:solidFill>
                <a:srgbClr val="4D4D4D"/>
              </a:solidFill>
              <a:effectLst/>
              <a:uLnTx/>
              <a:uFillTx/>
              <a:latin typeface="Arial"/>
              <a:ea typeface="+mn-ea"/>
              <a:cs typeface="+mn-cs"/>
            </a:endParaRPr>
          </a:p>
          <a:p>
            <a:pPr marL="354013" marR="0" lvl="0" indent="-354013" algn="l" defTabSz="914400" rtl="0" eaLnBrk="1" fontAlgn="auto" latinLnBrk="0" hangingPunct="1">
              <a:lnSpc>
                <a:spcPct val="100000"/>
              </a:lnSpc>
              <a:spcBef>
                <a:spcPts val="0"/>
              </a:spcBef>
              <a:spcAft>
                <a:spcPts val="400"/>
              </a:spcAft>
              <a:buClr>
                <a:srgbClr val="ED8D2F"/>
              </a:buClr>
              <a:buSzPct val="70000"/>
              <a:buFont typeface="Yu Gothic UI Light" panose="020B0300000000000000" pitchFamily="34" charset="-128"/>
              <a:buChar char="▶"/>
              <a:tabLst/>
              <a:defRPr/>
            </a:pPr>
            <a:r>
              <a:rPr kumimoji="0" lang="en-IE" sz="1800" b="0" i="0" u="none" strike="noStrike" kern="1200" cap="none" spc="0" normalizeH="0" baseline="0" noProof="0" dirty="0">
                <a:ln>
                  <a:noFill/>
                </a:ln>
                <a:solidFill>
                  <a:srgbClr val="4D4D4D"/>
                </a:solidFill>
                <a:effectLst/>
                <a:uLnTx/>
                <a:uFillTx/>
                <a:latin typeface="Arial"/>
                <a:ea typeface="+mn-ea"/>
                <a:cs typeface="+mn-cs"/>
              </a:rPr>
              <a:t>Apply </a:t>
            </a:r>
            <a:r>
              <a:rPr kumimoji="0" lang="en-IE" sz="1800" b="1" i="0" u="none" strike="noStrike" kern="1200" cap="none" spc="0" normalizeH="0" baseline="0" noProof="0" dirty="0">
                <a:ln>
                  <a:noFill/>
                </a:ln>
                <a:solidFill>
                  <a:srgbClr val="4D4D4D"/>
                </a:solidFill>
                <a:effectLst/>
                <a:uLnTx/>
                <a:uFillTx/>
                <a:latin typeface="Arial"/>
                <a:ea typeface="+mn-ea"/>
                <a:cs typeface="+mn-cs"/>
              </a:rPr>
              <a:t>label to deep fakes</a:t>
            </a:r>
            <a:endParaRPr kumimoji="0" lang="en-US" sz="1800" b="0" i="0" u="none" strike="noStrike" kern="1200" cap="none" spc="0" normalizeH="0" baseline="0" noProof="0" dirty="0">
              <a:ln>
                <a:noFill/>
              </a:ln>
              <a:solidFill>
                <a:srgbClr val="4D4D4D"/>
              </a:solidFill>
              <a:effectLst/>
              <a:uLnTx/>
              <a:uFillTx/>
              <a:latin typeface="Arial"/>
              <a:ea typeface="+mn-ea"/>
              <a:cs typeface="+mn-cs"/>
            </a:endParaRPr>
          </a:p>
        </p:txBody>
      </p:sp>
      <p:sp>
        <p:nvSpPr>
          <p:cNvPr id="12" name="TextBox 11"/>
          <p:cNvSpPr txBox="1"/>
          <p:nvPr/>
        </p:nvSpPr>
        <p:spPr>
          <a:xfrm>
            <a:off x="4523400" y="1370779"/>
            <a:ext cx="7162631" cy="400110"/>
          </a:xfrm>
          <a:prstGeom prst="rect">
            <a:avLst/>
          </a:prstGeom>
          <a:solidFill>
            <a:schemeClr val="accent4"/>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2000" b="1" i="0" u="none" strike="noStrike" kern="1200" cap="none" spc="0" normalizeH="0" baseline="0" noProof="0" dirty="0">
                <a:ln>
                  <a:noFill/>
                </a:ln>
                <a:solidFill>
                  <a:srgbClr val="4D4D4D"/>
                </a:solidFill>
                <a:effectLst/>
                <a:uLnTx/>
                <a:uFillTx/>
                <a:latin typeface="Arial"/>
                <a:ea typeface="+mn-ea"/>
                <a:cs typeface="+mn-cs"/>
              </a:rPr>
              <a:t> Transparency obligations for certain AI systems (Art. 52)</a:t>
            </a:r>
            <a:endParaRPr kumimoji="0" lang="en-US" sz="2000" b="1" i="0" u="none" strike="noStrike" kern="1200" cap="none" spc="0" normalizeH="0" baseline="0" noProof="0" dirty="0">
              <a:ln>
                <a:noFill/>
              </a:ln>
              <a:solidFill>
                <a:srgbClr val="4D4D4D"/>
              </a:solidFill>
              <a:effectLst/>
              <a:uLnTx/>
              <a:uFillTx/>
              <a:latin typeface="Arial"/>
              <a:ea typeface="+mn-ea"/>
              <a:cs typeface="+mn-cs"/>
            </a:endParaRPr>
          </a:p>
        </p:txBody>
      </p:sp>
      <p:cxnSp>
        <p:nvCxnSpPr>
          <p:cNvPr id="5" name="Straight Connector 4"/>
          <p:cNvCxnSpPr/>
          <p:nvPr/>
        </p:nvCxnSpPr>
        <p:spPr>
          <a:xfrm flipV="1">
            <a:off x="2394330" y="3222990"/>
            <a:ext cx="2115990" cy="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30870" y="1754714"/>
            <a:ext cx="0" cy="1815278"/>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3234416" y="4832988"/>
            <a:ext cx="1251038" cy="606"/>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4523646" y="3569992"/>
            <a:ext cx="6910889" cy="11879"/>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485454" y="3948358"/>
            <a:ext cx="7001862" cy="400110"/>
          </a:xfrm>
          <a:prstGeom prst="rect">
            <a:avLst/>
          </a:prstGeom>
          <a:solidFill>
            <a:srgbClr val="92D05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2000" b="1" i="0" u="none" strike="noStrike" kern="1200" cap="none" spc="0" normalizeH="0" baseline="0" noProof="0" dirty="0">
                <a:ln>
                  <a:noFill/>
                </a:ln>
                <a:solidFill>
                  <a:srgbClr val="4D4D4D"/>
                </a:solidFill>
                <a:effectLst/>
                <a:uLnTx/>
                <a:uFillTx/>
                <a:latin typeface="Arial"/>
                <a:ea typeface="+mn-ea"/>
                <a:cs typeface="+mn-cs"/>
              </a:rPr>
              <a:t> Possible voluntary codes of conduct (Art. 69)</a:t>
            </a:r>
            <a:endParaRPr kumimoji="0" lang="en-US" sz="2000" b="1" i="0" u="none" strike="noStrike" kern="1200" cap="none" spc="0" normalizeH="0" baseline="0" noProof="0" dirty="0">
              <a:ln>
                <a:noFill/>
              </a:ln>
              <a:solidFill>
                <a:srgbClr val="4D4D4D"/>
              </a:solidFill>
              <a:effectLst/>
              <a:uLnTx/>
              <a:uFillTx/>
              <a:latin typeface="Arial"/>
              <a:ea typeface="+mn-ea"/>
              <a:cs typeface="+mn-cs"/>
            </a:endParaRPr>
          </a:p>
        </p:txBody>
      </p:sp>
      <p:sp>
        <p:nvSpPr>
          <p:cNvPr id="16" name="Rectangle 15"/>
          <p:cNvSpPr/>
          <p:nvPr/>
        </p:nvSpPr>
        <p:spPr>
          <a:xfrm>
            <a:off x="4623942" y="4452595"/>
            <a:ext cx="6741990" cy="1205458"/>
          </a:xfrm>
          <a:prstGeom prst="rect">
            <a:avLst/>
          </a:prstGeom>
        </p:spPr>
        <p:txBody>
          <a:bodyPr wrap="square" lIns="0" tIns="0">
            <a:spAutoFit/>
          </a:bodyPr>
          <a:lstStyle/>
          <a:p>
            <a:pPr marL="354013" marR="0" lvl="0" indent="-354013" algn="l" defTabSz="914400" rtl="0" eaLnBrk="1" fontAlgn="auto" latinLnBrk="0" hangingPunct="1">
              <a:lnSpc>
                <a:spcPct val="100000"/>
              </a:lnSpc>
              <a:spcBef>
                <a:spcPts val="0"/>
              </a:spcBef>
              <a:spcAft>
                <a:spcPts val="400"/>
              </a:spcAft>
              <a:buClr>
                <a:srgbClr val="92D050"/>
              </a:buClr>
              <a:buSzPct val="70000"/>
              <a:buFont typeface="Yu Gothic UI Light" panose="020B0300000000000000" pitchFamily="34" charset="-128"/>
              <a:buChar char="▶"/>
              <a:tabLst/>
              <a:defRPr/>
            </a:pPr>
            <a:r>
              <a:rPr kumimoji="0" lang="en-US" sz="1800" b="0" i="0" u="none" strike="noStrike" kern="1200" cap="none" spc="0" normalizeH="0" baseline="0" noProof="0" dirty="0">
                <a:ln>
                  <a:noFill/>
                </a:ln>
                <a:solidFill>
                  <a:srgbClr val="4D4D4D"/>
                </a:solidFill>
                <a:effectLst/>
                <a:uLnTx/>
                <a:uFillTx/>
                <a:latin typeface="Arial"/>
                <a:ea typeface="+mn-ea"/>
                <a:cs typeface="+mn-cs"/>
              </a:rPr>
              <a:t>No mandatory obligations</a:t>
            </a:r>
          </a:p>
          <a:p>
            <a:pPr marL="354013" marR="0" lvl="0" indent="-354013" algn="l" defTabSz="914400" rtl="0" eaLnBrk="1" fontAlgn="auto" latinLnBrk="0" hangingPunct="1">
              <a:lnSpc>
                <a:spcPct val="100000"/>
              </a:lnSpc>
              <a:spcBef>
                <a:spcPts val="0"/>
              </a:spcBef>
              <a:spcAft>
                <a:spcPts val="400"/>
              </a:spcAft>
              <a:buClr>
                <a:srgbClr val="92D050"/>
              </a:buClr>
              <a:buSzPct val="70000"/>
              <a:buFont typeface="Yu Gothic UI Light" panose="020B0300000000000000" pitchFamily="34" charset="-128"/>
              <a:buChar char="▶"/>
              <a:tabLst/>
              <a:defRPr/>
            </a:pPr>
            <a:r>
              <a:rPr kumimoji="0" lang="en-US" sz="1800" b="0" i="0" u="none" strike="noStrike" kern="1200" cap="none" spc="0" normalizeH="0" baseline="0" noProof="0" dirty="0">
                <a:ln>
                  <a:noFill/>
                </a:ln>
                <a:solidFill>
                  <a:srgbClr val="4D4D4D"/>
                </a:solidFill>
                <a:effectLst/>
                <a:uLnTx/>
                <a:uFillTx/>
                <a:latin typeface="Arial"/>
                <a:ea typeface="+mn-ea"/>
                <a:cs typeface="+mn-cs"/>
              </a:rPr>
              <a:t>Commission and Board to encourage drawing up of codes of conduct (</a:t>
            </a:r>
            <a:r>
              <a:rPr kumimoji="0" lang="en-US" sz="1800" b="1" i="0" u="none" strike="noStrike" kern="1200" cap="none" spc="0" normalizeH="0" baseline="0" noProof="0" dirty="0">
                <a:ln>
                  <a:noFill/>
                </a:ln>
                <a:solidFill>
                  <a:srgbClr val="4D4D4D"/>
                </a:solidFill>
                <a:effectLst/>
                <a:uLnTx/>
                <a:uFillTx/>
                <a:latin typeface="Arial"/>
                <a:ea typeface="+mn-ea"/>
                <a:cs typeface="+mn-cs"/>
              </a:rPr>
              <a:t>voluntary application of requirements for high-risk AI systems or other requirements) </a:t>
            </a:r>
            <a:endParaRPr kumimoji="0" lang="en-US" sz="1800" b="0" i="0" u="none" strike="noStrike" kern="1200" cap="none" spc="0" normalizeH="0" baseline="0" noProof="0" dirty="0">
              <a:ln>
                <a:noFill/>
              </a:ln>
              <a:solidFill>
                <a:srgbClr val="4D4D4D"/>
              </a:solidFill>
              <a:effectLst/>
              <a:uLnTx/>
              <a:uFillTx/>
              <a:latin typeface="Arial"/>
              <a:ea typeface="+mn-ea"/>
              <a:cs typeface="+mn-cs"/>
            </a:endParaRPr>
          </a:p>
        </p:txBody>
      </p:sp>
      <p:cxnSp>
        <p:nvCxnSpPr>
          <p:cNvPr id="18" name="Straight Connector 17"/>
          <p:cNvCxnSpPr/>
          <p:nvPr/>
        </p:nvCxnSpPr>
        <p:spPr>
          <a:xfrm>
            <a:off x="4493921" y="4328281"/>
            <a:ext cx="0" cy="1448310"/>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4485454" y="5776591"/>
            <a:ext cx="6903665" cy="0"/>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82762" y="4267577"/>
            <a:ext cx="2077634" cy="64633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92D050"/>
                </a:solidFill>
                <a:effectLst/>
                <a:uLnTx/>
                <a:uFillTx/>
                <a:latin typeface="Arial"/>
                <a:ea typeface="+mn-ea"/>
                <a:cs typeface="+mn-cs"/>
              </a:rPr>
              <a:t>MINIMAL OR NO RISK</a:t>
            </a:r>
            <a:endParaRPr kumimoji="0" lang="en-IE" sz="1800" b="1" i="0" u="none" strike="noStrike" kern="1200" cap="none" spc="0" normalizeH="0" baseline="0" noProof="0" dirty="0">
              <a:ln>
                <a:noFill/>
              </a:ln>
              <a:solidFill>
                <a:srgbClr val="92D050"/>
              </a:solidFill>
              <a:effectLst/>
              <a:uLnTx/>
              <a:uFillTx/>
              <a:latin typeface="Arial"/>
              <a:ea typeface="+mn-ea"/>
              <a:cs typeface="+mn-cs"/>
            </a:endParaRPr>
          </a:p>
        </p:txBody>
      </p:sp>
    </p:spTree>
    <p:extLst>
      <p:ext uri="{BB962C8B-B14F-4D97-AF65-F5344CB8AC3E}">
        <p14:creationId xmlns:p14="http://schemas.microsoft.com/office/powerpoint/2010/main" val="3771598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1130392" y="1862453"/>
            <a:ext cx="4635500" cy="832568"/>
          </a:xfrm>
          <a:prstGeom prst="rect">
            <a:avLst/>
          </a:prstGeom>
          <a:solidFill>
            <a:schemeClr val="tx1">
              <a:lumMod val="20000"/>
              <a:lumOff val="8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a:ln>
                <a:noFill/>
              </a:ln>
              <a:solidFill>
                <a:srgbClr val="FFFFFF"/>
              </a:solidFill>
              <a:effectLst/>
              <a:uLnTx/>
              <a:uFillTx/>
              <a:latin typeface="Arial"/>
              <a:ea typeface="+mn-ea"/>
              <a:cs typeface="+mn-cs"/>
            </a:endParaRPr>
          </a:p>
        </p:txBody>
      </p:sp>
      <p:sp>
        <p:nvSpPr>
          <p:cNvPr id="23" name="Rectangle 22"/>
          <p:cNvSpPr/>
          <p:nvPr/>
        </p:nvSpPr>
        <p:spPr>
          <a:xfrm>
            <a:off x="6208803" y="1862453"/>
            <a:ext cx="5094929" cy="759944"/>
          </a:xfrm>
          <a:prstGeom prst="rect">
            <a:avLst/>
          </a:prstGeom>
          <a:solidFill>
            <a:schemeClr val="tx1">
              <a:lumMod val="20000"/>
              <a:lumOff val="8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a:ln>
                <a:noFill/>
              </a:ln>
              <a:solidFill>
                <a:srgbClr val="FFFFFF"/>
              </a:solidFill>
              <a:effectLst/>
              <a:uLnTx/>
              <a:uFillTx/>
              <a:latin typeface="Arial"/>
              <a:ea typeface="+mn-ea"/>
              <a:cs typeface="+mn-cs"/>
            </a:endParaRPr>
          </a:p>
        </p:txBody>
      </p:sp>
      <p:sp>
        <p:nvSpPr>
          <p:cNvPr id="17" name="Rectangle 16"/>
          <p:cNvSpPr/>
          <p:nvPr/>
        </p:nvSpPr>
        <p:spPr>
          <a:xfrm>
            <a:off x="9345704" y="5496773"/>
            <a:ext cx="2580167" cy="12440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BE" sz="1800" b="0" i="0" u="none" strike="noStrike" kern="1200" cap="none" spc="0" normalizeH="0" baseline="0" noProof="0">
              <a:ln>
                <a:noFill/>
              </a:ln>
              <a:solidFill>
                <a:srgbClr val="FFFFFF"/>
              </a:solidFill>
              <a:effectLst/>
              <a:uLnTx/>
              <a:uFillTx/>
              <a:latin typeface="Arial"/>
              <a:ea typeface="+mn-ea"/>
              <a:cs typeface="+mn-cs"/>
            </a:endParaRPr>
          </a:p>
        </p:txBody>
      </p:sp>
      <p:sp>
        <p:nvSpPr>
          <p:cNvPr id="3" name="Title 2"/>
          <p:cNvSpPr>
            <a:spLocks noGrp="1"/>
          </p:cNvSpPr>
          <p:nvPr>
            <p:ph type="title"/>
          </p:nvPr>
        </p:nvSpPr>
        <p:spPr>
          <a:xfrm>
            <a:off x="951004" y="93789"/>
            <a:ext cx="10515600" cy="782357"/>
          </a:xfrm>
        </p:spPr>
        <p:txBody>
          <a:bodyPr/>
          <a:lstStyle/>
          <a:p>
            <a:r>
              <a:rPr lang="en-IE" b="1" dirty="0">
                <a:solidFill>
                  <a:schemeClr val="tx1">
                    <a:lumMod val="50000"/>
                    <a:lumOff val="50000"/>
                  </a:schemeClr>
                </a:solidFill>
              </a:rPr>
              <a:t>Supporting innovation (Title V)</a:t>
            </a:r>
            <a:endParaRPr lang="fr-BE" b="1" dirty="0">
              <a:solidFill>
                <a:schemeClr val="tx1">
                  <a:lumMod val="50000"/>
                  <a:lumOff val="50000"/>
                </a:schemeClr>
              </a:solidFill>
            </a:endParaRPr>
          </a:p>
        </p:txBody>
      </p:sp>
      <p:sp>
        <p:nvSpPr>
          <p:cNvPr id="12" name="Rectangle 11"/>
          <p:cNvSpPr/>
          <p:nvPr/>
        </p:nvSpPr>
        <p:spPr>
          <a:xfrm>
            <a:off x="1045814" y="1678391"/>
            <a:ext cx="4648200" cy="994597"/>
          </a:xfrm>
          <a:prstGeom prst="rect">
            <a:avLst/>
          </a:prstGeom>
          <a:solidFill>
            <a:schemeClr val="bg1">
              <a:lumMod val="95000"/>
            </a:schemeClr>
          </a:solidFill>
          <a:ln w="28575">
            <a:solidFill>
              <a:schemeClr val="accent5">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a:ln>
                <a:noFill/>
              </a:ln>
              <a:solidFill>
                <a:srgbClr val="FFFFFF"/>
              </a:solidFill>
              <a:effectLst/>
              <a:uLnTx/>
              <a:uFillTx/>
              <a:latin typeface="Arial"/>
              <a:ea typeface="+mn-ea"/>
              <a:cs typeface="+mn-cs"/>
            </a:endParaRPr>
          </a:p>
        </p:txBody>
      </p:sp>
      <p:sp>
        <p:nvSpPr>
          <p:cNvPr id="14" name="Rectangle 13"/>
          <p:cNvSpPr/>
          <p:nvPr/>
        </p:nvSpPr>
        <p:spPr>
          <a:xfrm>
            <a:off x="989066" y="1785705"/>
            <a:ext cx="4648201" cy="76944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800"/>
              </a:spcAft>
              <a:buClrTx/>
              <a:buSzTx/>
              <a:buFontTx/>
              <a:buNone/>
              <a:tabLst/>
              <a:defRPr/>
            </a:pPr>
            <a:r>
              <a:rPr kumimoji="0" lang="en-IE" sz="2400" b="1" i="0" u="none" strike="noStrike" kern="1200" cap="none" spc="0" normalizeH="0" baseline="0" noProof="0" dirty="0">
                <a:ln>
                  <a:noFill/>
                </a:ln>
                <a:solidFill>
                  <a:srgbClr val="034EA2"/>
                </a:solidFill>
                <a:effectLst/>
                <a:uLnTx/>
                <a:uFillTx/>
                <a:latin typeface="Arial"/>
                <a:ea typeface="+mn-ea"/>
                <a:cs typeface="+mn-cs"/>
              </a:rPr>
              <a:t>Regulatory sandboxes </a:t>
            </a:r>
            <a:br>
              <a:rPr kumimoji="0" lang="en-IE" sz="2400" b="1" i="0" u="none" strike="noStrike" kern="1200" cap="none" spc="0" normalizeH="0" baseline="0" noProof="0" dirty="0">
                <a:ln>
                  <a:noFill/>
                </a:ln>
                <a:solidFill>
                  <a:srgbClr val="034EA2"/>
                </a:solidFill>
                <a:effectLst/>
                <a:uLnTx/>
                <a:uFillTx/>
                <a:latin typeface="Arial"/>
                <a:ea typeface="+mn-ea"/>
                <a:cs typeface="+mn-cs"/>
              </a:rPr>
            </a:br>
            <a:r>
              <a:rPr kumimoji="0" lang="en-IE" sz="2000" b="1" i="0" u="none" strike="noStrike" kern="1200" cap="none" spc="0" normalizeH="0" baseline="0" noProof="0" dirty="0">
                <a:ln>
                  <a:noFill/>
                </a:ln>
                <a:solidFill>
                  <a:srgbClr val="034EA2"/>
                </a:solidFill>
                <a:effectLst/>
                <a:uLnTx/>
                <a:uFillTx/>
                <a:latin typeface="Arial"/>
                <a:ea typeface="+mn-ea"/>
                <a:cs typeface="+mn-cs"/>
              </a:rPr>
              <a:t>Art. 53 and 54</a:t>
            </a:r>
            <a:endParaRPr kumimoji="0" lang="en-IE" sz="2000" b="0" i="0" u="none" strike="noStrike" kern="1200" cap="none" spc="0" normalizeH="0" baseline="0" noProof="0" dirty="0">
              <a:ln>
                <a:noFill/>
              </a:ln>
              <a:solidFill>
                <a:srgbClr val="034EA2"/>
              </a:solidFill>
              <a:effectLst/>
              <a:uLnTx/>
              <a:uFillTx/>
              <a:latin typeface="Arial"/>
              <a:ea typeface="+mn-ea"/>
              <a:cs typeface="+mn-cs"/>
            </a:endParaRPr>
          </a:p>
        </p:txBody>
      </p:sp>
      <p:sp>
        <p:nvSpPr>
          <p:cNvPr id="16" name="Rectangle 15"/>
          <p:cNvSpPr/>
          <p:nvPr/>
        </p:nvSpPr>
        <p:spPr>
          <a:xfrm>
            <a:off x="6136925" y="1681560"/>
            <a:ext cx="5122595" cy="934800"/>
          </a:xfrm>
          <a:prstGeom prst="rect">
            <a:avLst/>
          </a:prstGeom>
          <a:solidFill>
            <a:schemeClr val="bg1">
              <a:lumMod val="95000"/>
            </a:schemeClr>
          </a:solidFill>
          <a:ln w="28575">
            <a:solidFill>
              <a:schemeClr val="accent5">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a:ln>
                <a:noFill/>
              </a:ln>
              <a:solidFill>
                <a:srgbClr val="FFFFFF"/>
              </a:solidFill>
              <a:effectLst/>
              <a:uLnTx/>
              <a:uFillTx/>
              <a:latin typeface="Arial"/>
              <a:ea typeface="+mn-ea"/>
              <a:cs typeface="+mn-cs"/>
            </a:endParaRPr>
          </a:p>
        </p:txBody>
      </p:sp>
      <p:sp>
        <p:nvSpPr>
          <p:cNvPr id="18" name="Rectangle 17"/>
          <p:cNvSpPr/>
          <p:nvPr/>
        </p:nvSpPr>
        <p:spPr>
          <a:xfrm>
            <a:off x="6052511" y="1796637"/>
            <a:ext cx="5038181" cy="76944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800"/>
              </a:spcAft>
              <a:buClrTx/>
              <a:buSzTx/>
              <a:buFontTx/>
              <a:buNone/>
              <a:tabLst/>
              <a:defRPr/>
            </a:pPr>
            <a:r>
              <a:rPr kumimoji="0" lang="en-US" sz="2400" b="1" i="0" u="none" strike="noStrike" kern="1200" cap="none" spc="0" normalizeH="0" baseline="0" noProof="0" dirty="0">
                <a:ln>
                  <a:noFill/>
                </a:ln>
                <a:solidFill>
                  <a:srgbClr val="034EA2"/>
                </a:solidFill>
                <a:effectLst/>
                <a:uLnTx/>
                <a:uFillTx/>
                <a:latin typeface="Arial"/>
                <a:ea typeface="+mn-ea"/>
                <a:cs typeface="+mn-cs"/>
              </a:rPr>
              <a:t>Support for SMEs/start-ups </a:t>
            </a:r>
            <a:br>
              <a:rPr kumimoji="0" lang="en-US" sz="2400" b="1" i="0" u="none" strike="noStrike" kern="1200" cap="none" spc="0" normalizeH="0" baseline="0" noProof="0" dirty="0">
                <a:ln>
                  <a:noFill/>
                </a:ln>
                <a:solidFill>
                  <a:srgbClr val="034EA2"/>
                </a:solidFill>
                <a:effectLst/>
                <a:uLnTx/>
                <a:uFillTx/>
                <a:latin typeface="Arial"/>
                <a:ea typeface="+mn-ea"/>
                <a:cs typeface="+mn-cs"/>
              </a:rPr>
            </a:br>
            <a:r>
              <a:rPr kumimoji="0" lang="en-US" sz="2000" b="1" i="0" u="none" strike="noStrike" kern="1200" cap="none" spc="0" normalizeH="0" baseline="0" noProof="0" dirty="0">
                <a:ln>
                  <a:noFill/>
                </a:ln>
                <a:solidFill>
                  <a:srgbClr val="034EA2"/>
                </a:solidFill>
                <a:effectLst/>
                <a:uLnTx/>
                <a:uFillTx/>
                <a:latin typeface="Arial"/>
                <a:ea typeface="+mn-ea"/>
                <a:cs typeface="+mn-cs"/>
              </a:rPr>
              <a:t>Art. 55</a:t>
            </a:r>
          </a:p>
        </p:txBody>
      </p:sp>
      <p:sp>
        <p:nvSpPr>
          <p:cNvPr id="19" name="Rectangle 18"/>
          <p:cNvSpPr/>
          <p:nvPr/>
        </p:nvSpPr>
        <p:spPr>
          <a:xfrm>
            <a:off x="1045977" y="2807367"/>
            <a:ext cx="4648200" cy="3812753"/>
          </a:xfrm>
          <a:prstGeom prst="rect">
            <a:avLst/>
          </a:prstGeom>
          <a:solidFill>
            <a:schemeClr val="bg1"/>
          </a:solidFill>
          <a:ln w="28575">
            <a:solidFill>
              <a:schemeClr val="tx2">
                <a:lumMod val="20000"/>
                <a:lumOff val="8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20" name="Rectangle 19"/>
          <p:cNvSpPr/>
          <p:nvPr/>
        </p:nvSpPr>
        <p:spPr>
          <a:xfrm>
            <a:off x="1160103" y="2629285"/>
            <a:ext cx="4267373" cy="3990836"/>
          </a:xfrm>
          <a:prstGeom prst="rect">
            <a:avLst/>
          </a:prstGeom>
        </p:spPr>
        <p:txBody>
          <a:bodyPr wrap="square">
            <a:spAutoFit/>
          </a:bodyPr>
          <a:lstStyle/>
          <a:p>
            <a:pPr marL="342900" marR="0" lvl="0" indent="-342900" algn="just" defTabSz="914400" rtl="0" eaLnBrk="1" fontAlgn="auto" latinLnBrk="0" hangingPunct="1">
              <a:lnSpc>
                <a:spcPct val="100000"/>
              </a:lnSpc>
              <a:spcBef>
                <a:spcPts val="0"/>
              </a:spcBef>
              <a:spcAft>
                <a:spcPts val="400"/>
              </a:spcAft>
              <a:buClr>
                <a:srgbClr val="FFC000"/>
              </a:buClr>
              <a:buSzPct val="100000"/>
              <a:buFont typeface="Wingdings" panose="05000000000000000000" pitchFamily="2" charset="2"/>
              <a:buChar char="ü"/>
              <a:tabLst/>
              <a:defRPr/>
            </a:pPr>
            <a:endParaRPr kumimoji="0" lang="en-US" sz="2000" b="0" i="0" u="none" strike="noStrike" kern="1200" cap="none" spc="0" normalizeH="0" baseline="0" noProof="0" dirty="0">
              <a:ln>
                <a:noFill/>
              </a:ln>
              <a:solidFill>
                <a:srgbClr val="4D4D4D"/>
              </a:solidFill>
              <a:effectLst/>
              <a:uLnTx/>
              <a:uFillTx/>
              <a:latin typeface="Arial"/>
              <a:ea typeface="+mn-ea"/>
              <a:cs typeface="+mn-cs"/>
            </a:endParaRPr>
          </a:p>
          <a:p>
            <a:pPr marL="342900" marR="0" lvl="0" indent="-342900" algn="just" defTabSz="914400" rtl="0" eaLnBrk="1" fontAlgn="auto" latinLnBrk="0" hangingPunct="1">
              <a:lnSpc>
                <a:spcPct val="100000"/>
              </a:lnSpc>
              <a:spcBef>
                <a:spcPts val="0"/>
              </a:spcBef>
              <a:spcAft>
                <a:spcPts val="400"/>
              </a:spcAft>
              <a:buClr>
                <a:srgbClr val="FFC000"/>
              </a:buClr>
              <a:buSzPct val="100000"/>
              <a:buFont typeface="Wingdings" panose="05000000000000000000" pitchFamily="2" charset="2"/>
              <a:buChar char="ü"/>
              <a:tabLst/>
              <a:defRPr/>
            </a:pPr>
            <a:r>
              <a:rPr kumimoji="0" lang="en-US" sz="2000" b="1" i="0" u="none" strike="noStrike" kern="1200" cap="none" spc="0" normalizeH="0" baseline="0" noProof="0" dirty="0">
                <a:ln>
                  <a:noFill/>
                </a:ln>
                <a:solidFill>
                  <a:srgbClr val="4D4D4D"/>
                </a:solidFill>
                <a:effectLst/>
                <a:uLnTx/>
                <a:uFillTx/>
                <a:latin typeface="Arial"/>
                <a:ea typeface="+mn-ea"/>
                <a:cs typeface="+mn-cs"/>
              </a:rPr>
              <a:t>National authorities </a:t>
            </a:r>
            <a:r>
              <a:rPr kumimoji="0" lang="en-US" sz="2000" b="0" i="0" u="none" strike="noStrike" kern="1200" cap="none" spc="0" normalizeH="0" baseline="0" noProof="0" dirty="0">
                <a:ln>
                  <a:noFill/>
                </a:ln>
                <a:solidFill>
                  <a:srgbClr val="4D4D4D"/>
                </a:solidFill>
                <a:effectLst/>
                <a:uLnTx/>
                <a:uFillTx/>
                <a:latin typeface="Arial"/>
                <a:ea typeface="+mn-ea"/>
                <a:cs typeface="+mn-cs"/>
              </a:rPr>
              <a:t>in charge of individual schemes, cross-border sandboxes possible</a:t>
            </a:r>
          </a:p>
          <a:p>
            <a:pPr marL="342900" marR="0" lvl="0" indent="-342900" algn="just" defTabSz="914400" rtl="0" eaLnBrk="1" fontAlgn="auto" latinLnBrk="0" hangingPunct="1">
              <a:lnSpc>
                <a:spcPct val="100000"/>
              </a:lnSpc>
              <a:spcBef>
                <a:spcPts val="0"/>
              </a:spcBef>
              <a:spcAft>
                <a:spcPts val="400"/>
              </a:spcAft>
              <a:buClr>
                <a:srgbClr val="FFC000"/>
              </a:buClr>
              <a:buSzPct val="100000"/>
              <a:buFont typeface="Wingdings" panose="05000000000000000000" pitchFamily="2" charset="2"/>
              <a:buChar char="ü"/>
              <a:tabLst/>
              <a:defRPr/>
            </a:pPr>
            <a:r>
              <a:rPr kumimoji="0" lang="en-US" sz="2000" b="0" i="0" u="none" strike="noStrike" kern="1200" cap="none" spc="0" normalizeH="0" baseline="0" noProof="0" dirty="0">
                <a:ln>
                  <a:noFill/>
                </a:ln>
                <a:solidFill>
                  <a:srgbClr val="4D4D4D"/>
                </a:solidFill>
                <a:effectLst/>
                <a:uLnTx/>
                <a:uFillTx/>
                <a:latin typeface="Arial"/>
                <a:ea typeface="+mn-ea"/>
                <a:cs typeface="+mn-cs"/>
              </a:rPr>
              <a:t>Uniform </a:t>
            </a:r>
            <a:r>
              <a:rPr kumimoji="0" lang="en-US" sz="2000" b="1" i="0" u="none" strike="noStrike" kern="1200" cap="none" spc="0" normalizeH="0" baseline="0" noProof="0" dirty="0">
                <a:ln>
                  <a:noFill/>
                </a:ln>
                <a:solidFill>
                  <a:srgbClr val="4D4D4D"/>
                </a:solidFill>
                <a:effectLst/>
                <a:uLnTx/>
                <a:uFillTx/>
                <a:latin typeface="Arial"/>
                <a:ea typeface="+mn-ea"/>
                <a:cs typeface="+mn-cs"/>
              </a:rPr>
              <a:t>common principles </a:t>
            </a:r>
            <a:r>
              <a:rPr kumimoji="0" lang="en-US" sz="2000" b="0" i="0" u="none" strike="noStrike" kern="1200" cap="none" spc="0" normalizeH="0" baseline="0" noProof="0" dirty="0">
                <a:ln>
                  <a:noFill/>
                </a:ln>
                <a:solidFill>
                  <a:srgbClr val="4D4D4D"/>
                </a:solidFill>
                <a:effectLst/>
                <a:uLnTx/>
                <a:uFillTx/>
                <a:latin typeface="Arial"/>
                <a:ea typeface="+mn-ea"/>
                <a:cs typeface="+mn-cs"/>
              </a:rPr>
              <a:t>and criteria</a:t>
            </a:r>
          </a:p>
          <a:p>
            <a:pPr marL="342900" marR="0" lvl="0" indent="-342900" algn="just" defTabSz="914400" rtl="0" eaLnBrk="1" fontAlgn="auto" latinLnBrk="0" hangingPunct="1">
              <a:lnSpc>
                <a:spcPct val="100000"/>
              </a:lnSpc>
              <a:spcBef>
                <a:spcPts val="0"/>
              </a:spcBef>
              <a:spcAft>
                <a:spcPts val="400"/>
              </a:spcAft>
              <a:buClr>
                <a:srgbClr val="FFC000"/>
              </a:buClr>
              <a:buSzPct val="100000"/>
              <a:buFont typeface="Wingdings" panose="05000000000000000000" pitchFamily="2" charset="2"/>
              <a:buChar char="ü"/>
              <a:tabLst/>
              <a:defRPr/>
            </a:pPr>
            <a:r>
              <a:rPr kumimoji="0" lang="en-US" sz="2000" b="1" i="0" u="none" strike="noStrike" kern="1200" cap="none" spc="0" normalizeH="0" baseline="0" noProof="0" dirty="0">
                <a:ln>
                  <a:noFill/>
                </a:ln>
                <a:solidFill>
                  <a:srgbClr val="4D4D4D"/>
                </a:solidFill>
                <a:effectLst/>
                <a:uLnTx/>
                <a:uFillTx/>
                <a:latin typeface="Arial"/>
                <a:ea typeface="+mn-ea"/>
                <a:cs typeface="+mn-cs"/>
              </a:rPr>
              <a:t>Cooperation</a:t>
            </a:r>
            <a:r>
              <a:rPr kumimoji="0" lang="en-US" sz="2000" b="0" i="0" u="none" strike="noStrike" kern="1200" cap="none" spc="0" normalizeH="0" baseline="0" noProof="0" dirty="0">
                <a:ln>
                  <a:noFill/>
                </a:ln>
                <a:solidFill>
                  <a:srgbClr val="4D4D4D"/>
                </a:solidFill>
                <a:effectLst/>
                <a:uLnTx/>
                <a:uFillTx/>
                <a:latin typeface="Arial"/>
                <a:ea typeface="+mn-ea"/>
                <a:cs typeface="+mn-cs"/>
              </a:rPr>
              <a:t> between MS and a future AI Board to ensure common European approach</a:t>
            </a:r>
          </a:p>
          <a:p>
            <a:pPr marL="342900" marR="0" lvl="0" indent="-342900" algn="just" defTabSz="914400" rtl="0" eaLnBrk="1" fontAlgn="auto" latinLnBrk="0" hangingPunct="1">
              <a:lnSpc>
                <a:spcPct val="100000"/>
              </a:lnSpc>
              <a:spcBef>
                <a:spcPts val="0"/>
              </a:spcBef>
              <a:spcAft>
                <a:spcPts val="400"/>
              </a:spcAft>
              <a:buClr>
                <a:srgbClr val="FFC000"/>
              </a:buClr>
              <a:buSzPct val="100000"/>
              <a:buFont typeface="Wingdings" panose="05000000000000000000" pitchFamily="2" charset="2"/>
              <a:buChar char="ü"/>
              <a:tabLst/>
              <a:defRPr/>
            </a:pPr>
            <a:r>
              <a:rPr kumimoji="0" lang="en-US" sz="2000" b="0" i="0" u="none" strike="noStrike" kern="1200" cap="none" spc="0" normalizeH="0" baseline="0" noProof="0" dirty="0">
                <a:ln>
                  <a:noFill/>
                </a:ln>
                <a:solidFill>
                  <a:srgbClr val="4D4D4D"/>
                </a:solidFill>
                <a:effectLst/>
                <a:uLnTx/>
                <a:uFillTx/>
                <a:latin typeface="Arial"/>
                <a:ea typeface="+mn-ea"/>
                <a:cs typeface="+mn-cs"/>
              </a:rPr>
              <a:t>Further processing of personal data in the public interest in the sandboxes</a:t>
            </a:r>
          </a:p>
        </p:txBody>
      </p:sp>
      <p:sp>
        <p:nvSpPr>
          <p:cNvPr id="25" name="Rectangle 24"/>
          <p:cNvSpPr/>
          <p:nvPr/>
        </p:nvSpPr>
        <p:spPr>
          <a:xfrm>
            <a:off x="6164758" y="2816596"/>
            <a:ext cx="5166645" cy="3803524"/>
          </a:xfrm>
          <a:prstGeom prst="rect">
            <a:avLst/>
          </a:prstGeom>
          <a:solidFill>
            <a:schemeClr val="bg1"/>
          </a:solidFill>
          <a:ln w="28575">
            <a:solidFill>
              <a:schemeClr val="tx2">
                <a:lumMod val="20000"/>
                <a:lumOff val="8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27" name="Rectangle 26"/>
          <p:cNvSpPr/>
          <p:nvPr/>
        </p:nvSpPr>
        <p:spPr>
          <a:xfrm>
            <a:off x="6252853" y="2962709"/>
            <a:ext cx="5078550" cy="2657138"/>
          </a:xfrm>
          <a:prstGeom prst="rect">
            <a:avLst/>
          </a:prstGeom>
        </p:spPr>
        <p:txBody>
          <a:bodyPr wrap="square">
            <a:spAutoFit/>
          </a:bodyPr>
          <a:lstStyle/>
          <a:p>
            <a:pPr marL="342900" marR="0" lvl="0" indent="-342900" algn="l" defTabSz="914400" rtl="0" eaLnBrk="1" fontAlgn="auto" latinLnBrk="0" hangingPunct="1">
              <a:lnSpc>
                <a:spcPct val="100000"/>
              </a:lnSpc>
              <a:spcBef>
                <a:spcPts val="0"/>
              </a:spcBef>
              <a:spcAft>
                <a:spcPts val="400"/>
              </a:spcAft>
              <a:buClr>
                <a:srgbClr val="ED8D2F"/>
              </a:buClr>
              <a:buSzPct val="100000"/>
              <a:buFont typeface="Wingdings" panose="05000000000000000000" pitchFamily="2" charset="2"/>
              <a:buChar char="ü"/>
              <a:tabLst/>
              <a:defRPr/>
            </a:pPr>
            <a:r>
              <a:rPr kumimoji="0" lang="en-US" sz="2000" b="1" i="0" u="none" strike="noStrike" kern="1200" cap="none" spc="0" normalizeH="0" baseline="0" noProof="0" dirty="0">
                <a:ln>
                  <a:noFill/>
                </a:ln>
                <a:solidFill>
                  <a:srgbClr val="4D4D4D"/>
                </a:solidFill>
                <a:effectLst/>
                <a:uLnTx/>
                <a:uFillTx/>
                <a:latin typeface="Arial"/>
                <a:ea typeface="+mn-ea"/>
                <a:cs typeface="+mn-cs"/>
              </a:rPr>
              <a:t>Priority access </a:t>
            </a:r>
            <a:r>
              <a:rPr kumimoji="0" lang="en-US" sz="2000" b="0" i="0" u="none" strike="noStrike" kern="1200" cap="none" spc="0" normalizeH="0" baseline="0" noProof="0" dirty="0">
                <a:ln>
                  <a:noFill/>
                </a:ln>
                <a:solidFill>
                  <a:srgbClr val="4D4D4D"/>
                </a:solidFill>
                <a:effectLst/>
                <a:uLnTx/>
                <a:uFillTx/>
                <a:latin typeface="Arial"/>
                <a:ea typeface="+mn-ea"/>
                <a:cs typeface="+mn-cs"/>
              </a:rPr>
              <a:t>to regulatory sandboxes for SMEs and start-ups</a:t>
            </a:r>
          </a:p>
          <a:p>
            <a:pPr marL="342900" marR="0" lvl="0" indent="-342900" algn="l" defTabSz="914400" rtl="0" eaLnBrk="1" fontAlgn="auto" latinLnBrk="0" hangingPunct="1">
              <a:lnSpc>
                <a:spcPct val="100000"/>
              </a:lnSpc>
              <a:spcBef>
                <a:spcPts val="0"/>
              </a:spcBef>
              <a:spcAft>
                <a:spcPts val="400"/>
              </a:spcAft>
              <a:buClr>
                <a:srgbClr val="ED8D2F"/>
              </a:buClr>
              <a:buSzPct val="100000"/>
              <a:buFont typeface="Wingdings" panose="05000000000000000000" pitchFamily="2" charset="2"/>
              <a:buChar char="ü"/>
              <a:tabLst/>
              <a:defRPr/>
            </a:pPr>
            <a:r>
              <a:rPr kumimoji="0" lang="en-US" sz="2000" b="1" i="0" u="none" strike="noStrike" kern="1200" cap="none" spc="0" normalizeH="0" baseline="0" noProof="0" dirty="0">
                <a:ln>
                  <a:noFill/>
                </a:ln>
                <a:solidFill>
                  <a:srgbClr val="4D4D4D"/>
                </a:solidFill>
                <a:effectLst/>
                <a:uLnTx/>
                <a:uFillTx/>
                <a:latin typeface="Arial"/>
                <a:ea typeface="+mn-ea"/>
                <a:cs typeface="+mn-cs"/>
              </a:rPr>
              <a:t>Support SMEs viability: </a:t>
            </a:r>
            <a:r>
              <a:rPr kumimoji="0" lang="en-US" sz="2000" b="0" i="0" u="none" strike="noStrike" kern="1200" cap="none" spc="0" normalizeH="0" baseline="0" noProof="0" dirty="0">
                <a:ln>
                  <a:noFill/>
                </a:ln>
                <a:solidFill>
                  <a:srgbClr val="4D4D4D"/>
                </a:solidFill>
                <a:effectLst/>
                <a:uLnTx/>
                <a:uFillTx/>
                <a:latin typeface="Arial"/>
                <a:ea typeface="+mn-ea"/>
                <a:cs typeface="+mn-cs"/>
              </a:rPr>
              <a:t>specific consideration of small-scale providers, with regard to certain obligations and conformity assessment fees.</a:t>
            </a:r>
          </a:p>
          <a:p>
            <a:pPr marL="342900" marR="0" lvl="0" indent="-342900" algn="l" defTabSz="914400" rtl="0" eaLnBrk="1" fontAlgn="auto" latinLnBrk="0" hangingPunct="1">
              <a:lnSpc>
                <a:spcPct val="100000"/>
              </a:lnSpc>
              <a:spcBef>
                <a:spcPts val="0"/>
              </a:spcBef>
              <a:spcAft>
                <a:spcPts val="400"/>
              </a:spcAft>
              <a:buClr>
                <a:srgbClr val="ED8D2F"/>
              </a:buClr>
              <a:buSzPct val="100000"/>
              <a:buFont typeface="Wingdings" panose="05000000000000000000" pitchFamily="2" charset="2"/>
              <a:buChar char="ü"/>
              <a:tabLst/>
              <a:defRPr/>
            </a:pPr>
            <a:r>
              <a:rPr kumimoji="0" lang="en-US" sz="2000" b="1" i="0" u="none" strike="noStrike" kern="1200" cap="none" spc="0" normalizeH="0" baseline="0" noProof="0" dirty="0" err="1">
                <a:ln>
                  <a:noFill/>
                </a:ln>
                <a:solidFill>
                  <a:srgbClr val="4D4D4D"/>
                </a:solidFill>
                <a:effectLst/>
                <a:uLnTx/>
                <a:uFillTx/>
                <a:latin typeface="Arial"/>
                <a:ea typeface="+mn-ea"/>
                <a:cs typeface="+mn-cs"/>
              </a:rPr>
              <a:t>Harmonised</a:t>
            </a:r>
            <a:r>
              <a:rPr kumimoji="0" lang="en-US" sz="2000" b="1" i="0" u="none" strike="noStrike" kern="1200" cap="none" spc="0" normalizeH="0" baseline="0" noProof="0" dirty="0">
                <a:ln>
                  <a:noFill/>
                </a:ln>
                <a:solidFill>
                  <a:srgbClr val="4D4D4D"/>
                </a:solidFill>
                <a:effectLst/>
                <a:uLnTx/>
                <a:uFillTx/>
                <a:latin typeface="Arial"/>
                <a:ea typeface="+mn-ea"/>
                <a:cs typeface="+mn-cs"/>
              </a:rPr>
              <a:t> technical standards </a:t>
            </a:r>
            <a:r>
              <a:rPr kumimoji="0" lang="en-US" sz="2000" b="0" i="0" u="none" strike="noStrike" kern="1200" cap="none" spc="0" normalizeH="0" baseline="0" noProof="0" dirty="0">
                <a:ln>
                  <a:noFill/>
                </a:ln>
                <a:solidFill>
                  <a:srgbClr val="4D4D4D"/>
                </a:solidFill>
                <a:effectLst/>
                <a:uLnTx/>
                <a:uFillTx/>
                <a:latin typeface="Arial"/>
                <a:ea typeface="+mn-ea"/>
                <a:cs typeface="+mn-cs"/>
              </a:rPr>
              <a:t>to help small providers demonstrate compliance</a:t>
            </a:r>
          </a:p>
        </p:txBody>
      </p:sp>
      <p:pic>
        <p:nvPicPr>
          <p:cNvPr id="26" name="Picture 2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73341" y="1750107"/>
            <a:ext cx="835804" cy="835804"/>
          </a:xfrm>
          <a:prstGeom prst="rect">
            <a:avLst/>
          </a:prstGeom>
        </p:spPr>
      </p:pic>
      <p:pic>
        <p:nvPicPr>
          <p:cNvPr id="28" name="Picture 2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51375" y="1784819"/>
            <a:ext cx="624514" cy="624514"/>
          </a:xfrm>
          <a:prstGeom prst="rect">
            <a:avLst/>
          </a:prstGeom>
        </p:spPr>
      </p:pic>
    </p:spTree>
    <p:extLst>
      <p:ext uri="{BB962C8B-B14F-4D97-AF65-F5344CB8AC3E}">
        <p14:creationId xmlns:p14="http://schemas.microsoft.com/office/powerpoint/2010/main" val="469261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70721" y="522906"/>
            <a:ext cx="10515600" cy="782357"/>
          </a:xfrm>
        </p:spPr>
        <p:txBody>
          <a:bodyPr/>
          <a:lstStyle/>
          <a:p>
            <a:r>
              <a:rPr lang="en-IE" b="1" dirty="0">
                <a:solidFill>
                  <a:schemeClr val="tx1">
                    <a:lumMod val="50000"/>
                    <a:lumOff val="50000"/>
                  </a:schemeClr>
                </a:solidFill>
              </a:rPr>
              <a:t>The governance structure </a:t>
            </a:r>
            <a:br>
              <a:rPr lang="en-IE" b="1" dirty="0">
                <a:solidFill>
                  <a:schemeClr val="tx1">
                    <a:lumMod val="50000"/>
                    <a:lumOff val="50000"/>
                  </a:schemeClr>
                </a:solidFill>
              </a:rPr>
            </a:br>
            <a:r>
              <a:rPr lang="en-GB" b="1" dirty="0">
                <a:solidFill>
                  <a:schemeClr val="tx1">
                    <a:lumMod val="50000"/>
                    <a:lumOff val="50000"/>
                  </a:schemeClr>
                </a:solidFill>
              </a:rPr>
              <a:t>(Titles VI and VII) </a:t>
            </a:r>
            <a:endParaRPr lang="en-US" b="1" dirty="0">
              <a:solidFill>
                <a:schemeClr val="tx1">
                  <a:lumMod val="50000"/>
                  <a:lumOff val="50000"/>
                </a:schemeClr>
              </a:solidFill>
            </a:endParaRPr>
          </a:p>
        </p:txBody>
      </p:sp>
      <p:sp>
        <p:nvSpPr>
          <p:cNvPr id="5" name="Rectangle 4"/>
          <p:cNvSpPr/>
          <p:nvPr/>
        </p:nvSpPr>
        <p:spPr>
          <a:xfrm rot="5400000">
            <a:off x="3175545" y="-262728"/>
            <a:ext cx="499607" cy="507741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E" sz="3200" b="1" i="0" u="none" strike="noStrike" kern="1200" cap="none" spc="0" normalizeH="0" baseline="0" noProof="0" dirty="0">
                <a:ln>
                  <a:noFill/>
                </a:ln>
                <a:solidFill>
                  <a:srgbClr val="09C3AA"/>
                </a:solidFill>
                <a:effectLst/>
                <a:uLnTx/>
                <a:uFillTx/>
                <a:latin typeface="Arial"/>
                <a:ea typeface="+mn-ea"/>
                <a:cs typeface="+mn-cs"/>
              </a:rPr>
              <a:t>European level</a:t>
            </a:r>
            <a:endParaRPr kumimoji="0" lang="fr-BE" sz="3200" b="1" i="0" u="none" strike="noStrike" kern="1200" cap="none" spc="0" normalizeH="0" baseline="0" noProof="0" dirty="0">
              <a:ln>
                <a:noFill/>
              </a:ln>
              <a:solidFill>
                <a:srgbClr val="09C3AA"/>
              </a:solidFill>
              <a:effectLst/>
              <a:uLnTx/>
              <a:uFillTx/>
              <a:latin typeface="Arial"/>
              <a:ea typeface="+mn-ea"/>
              <a:cs typeface="+mn-cs"/>
            </a:endParaRPr>
          </a:p>
        </p:txBody>
      </p:sp>
      <p:sp>
        <p:nvSpPr>
          <p:cNvPr id="6" name="Rectangle 5"/>
          <p:cNvSpPr/>
          <p:nvPr/>
        </p:nvSpPr>
        <p:spPr>
          <a:xfrm rot="5400000">
            <a:off x="8691686" y="-359305"/>
            <a:ext cx="484207" cy="5255173"/>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E" sz="3200" b="1" i="0" u="none" strike="noStrike" kern="1200" cap="none" spc="0" normalizeH="0" baseline="0" noProof="0" dirty="0">
                <a:ln>
                  <a:noFill/>
                </a:ln>
                <a:solidFill>
                  <a:srgbClr val="034EA2"/>
                </a:solidFill>
                <a:effectLst/>
                <a:uLnTx/>
                <a:uFillTx/>
                <a:latin typeface="Arial"/>
                <a:ea typeface="+mn-ea"/>
                <a:cs typeface="+mn-cs"/>
              </a:rPr>
              <a:t>National level</a:t>
            </a:r>
            <a:endParaRPr kumimoji="0" lang="fr-BE" sz="3200" b="1" i="0" u="none" strike="noStrike" kern="1200" cap="none" spc="0" normalizeH="0" baseline="0" noProof="0" dirty="0">
              <a:ln>
                <a:noFill/>
              </a:ln>
              <a:solidFill>
                <a:srgbClr val="034EA2"/>
              </a:solidFill>
              <a:effectLst/>
              <a:uLnTx/>
              <a:uFillTx/>
              <a:latin typeface="Arial"/>
              <a:ea typeface="+mn-ea"/>
              <a:cs typeface="+mn-cs"/>
            </a:endParaRPr>
          </a:p>
        </p:txBody>
      </p:sp>
      <p:cxnSp>
        <p:nvCxnSpPr>
          <p:cNvPr id="8" name="Straight Connector 7"/>
          <p:cNvCxnSpPr/>
          <p:nvPr/>
        </p:nvCxnSpPr>
        <p:spPr>
          <a:xfrm>
            <a:off x="886638" y="2525784"/>
            <a:ext cx="50760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306206" y="2525784"/>
            <a:ext cx="5256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908945" y="2683290"/>
            <a:ext cx="5053693" cy="710814"/>
          </a:xfrm>
          <a:prstGeom prst="rect">
            <a:avLst/>
          </a:prstGeom>
          <a:solidFill>
            <a:schemeClr val="bg1"/>
          </a:solidFill>
          <a:ln w="38100">
            <a:solidFill>
              <a:srgbClr val="09C3AA"/>
            </a:solidFill>
          </a:ln>
          <a:effectLst/>
        </p:spPr>
        <p:style>
          <a:lnRef idx="2">
            <a:schemeClr val="accent1">
              <a:shade val="50000"/>
            </a:schemeClr>
          </a:lnRef>
          <a:fillRef idx="1">
            <a:schemeClr val="accent1"/>
          </a:fillRef>
          <a:effectRef idx="0">
            <a:schemeClr val="accent1"/>
          </a:effectRef>
          <a:fontRef idx="minor">
            <a:schemeClr val="lt1"/>
          </a:fontRef>
        </p:style>
        <p:txBody>
          <a:bodyPr lIns="360000" rIns="360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4D4D4D"/>
                </a:solidFill>
                <a:effectLst/>
                <a:uLnTx/>
                <a:uFillTx/>
                <a:latin typeface="Arial"/>
                <a:ea typeface="+mn-ea"/>
                <a:cs typeface="+mn-cs"/>
              </a:rPr>
              <a:t>Artificial Intelligence Board</a:t>
            </a:r>
          </a:p>
        </p:txBody>
      </p:sp>
      <p:sp>
        <p:nvSpPr>
          <p:cNvPr id="17" name="Rectangle 16"/>
          <p:cNvSpPr/>
          <p:nvPr/>
        </p:nvSpPr>
        <p:spPr>
          <a:xfrm>
            <a:off x="6407914" y="2683289"/>
            <a:ext cx="5154291" cy="1026788"/>
          </a:xfrm>
          <a:prstGeom prst="rect">
            <a:avLst/>
          </a:prstGeom>
          <a:solidFill>
            <a:schemeClr val="bg1"/>
          </a:solidFill>
          <a:ln w="38100">
            <a:solidFill>
              <a:srgbClr val="004F9F"/>
            </a:solidFill>
          </a:ln>
          <a:effectLst/>
        </p:spPr>
        <p:style>
          <a:lnRef idx="2">
            <a:schemeClr val="accent1">
              <a:shade val="50000"/>
            </a:schemeClr>
          </a:lnRef>
          <a:fillRef idx="1">
            <a:schemeClr val="accent1"/>
          </a:fillRef>
          <a:effectRef idx="0">
            <a:schemeClr val="accent1"/>
          </a:effectRef>
          <a:fontRef idx="minor">
            <a:schemeClr val="lt1"/>
          </a:fontRef>
        </p:style>
        <p:txBody>
          <a:bodyPr lIns="360000" rIns="360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4D4D4D"/>
                </a:solidFill>
                <a:effectLst/>
                <a:uLnTx/>
                <a:uFillTx/>
                <a:latin typeface="Arial"/>
                <a:ea typeface="+mn-ea"/>
                <a:cs typeface="+mn-cs"/>
              </a:rPr>
              <a:t>National Competent Authorities, incl. National Supervisory Authority</a:t>
            </a:r>
          </a:p>
        </p:txBody>
      </p:sp>
      <p:cxnSp>
        <p:nvCxnSpPr>
          <p:cNvPr id="35" name="Elbow Connector 34"/>
          <p:cNvCxnSpPr>
            <a:endCxn id="5" idx="1"/>
          </p:cNvCxnSpPr>
          <p:nvPr/>
        </p:nvCxnSpPr>
        <p:spPr>
          <a:xfrm rot="10800000">
            <a:off x="3425349" y="2026178"/>
            <a:ext cx="5213555" cy="12700"/>
          </a:xfrm>
          <a:prstGeom prst="bentConnector4">
            <a:avLst>
              <a:gd name="adj1" fmla="val 165"/>
              <a:gd name="adj2" fmla="val 2688575"/>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1369838" y="4604478"/>
            <a:ext cx="4594220" cy="1886744"/>
          </a:xfrm>
          <a:prstGeom prst="rect">
            <a:avLst/>
          </a:prstGeom>
          <a:solidFill>
            <a:schemeClr val="bg1"/>
          </a:solidFill>
          <a:ln w="19050">
            <a:solidFill>
              <a:srgbClr val="09C3AA"/>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0" rIns="360000" rtlCol="0" anchor="ctr"/>
          <a:lstStyle/>
          <a:p>
            <a:pPr marL="182563" marR="0" lvl="0" indent="-182563" algn="l" defTabSz="914400" rtl="0" eaLnBrk="1" fontAlgn="auto" latinLnBrk="0" hangingPunct="1">
              <a:lnSpc>
                <a:spcPct val="100000"/>
              </a:lnSpc>
              <a:spcBef>
                <a:spcPts val="0"/>
              </a:spcBef>
              <a:spcAft>
                <a:spcPts val="0"/>
              </a:spcAft>
              <a:buClr>
                <a:srgbClr val="09C3AA"/>
              </a:buClr>
              <a:buSzPct val="70000"/>
              <a:buFont typeface="Yu Gothic UI Light" panose="020B0300000000000000" pitchFamily="34" charset="-128"/>
              <a:buChar char="▶"/>
              <a:tabLst/>
              <a:defRPr/>
            </a:pPr>
            <a:r>
              <a:rPr kumimoji="0" lang="en-US" sz="1400" b="0" i="0" u="none" strike="noStrike" kern="1200" cap="none" spc="0" normalizeH="0" baseline="0" noProof="0" dirty="0">
                <a:ln>
                  <a:noFill/>
                </a:ln>
                <a:solidFill>
                  <a:prstClr val="black"/>
                </a:solidFill>
                <a:effectLst/>
                <a:uLnTx/>
                <a:uFillTx/>
                <a:latin typeface="Arial"/>
                <a:ea typeface="+mn-ea"/>
                <a:cs typeface="+mn-cs"/>
              </a:rPr>
              <a:t>Collect and </a:t>
            </a:r>
            <a:r>
              <a:rPr kumimoji="0" lang="en-US" sz="1400" b="1" i="0" u="none" strike="noStrike" kern="1200" cap="none" spc="0" normalizeH="0" baseline="0" noProof="0" dirty="0">
                <a:ln>
                  <a:noFill/>
                </a:ln>
                <a:solidFill>
                  <a:prstClr val="black"/>
                </a:solidFill>
                <a:effectLst/>
                <a:uLnTx/>
                <a:uFillTx/>
                <a:latin typeface="Arial"/>
                <a:ea typeface="+mn-ea"/>
                <a:cs typeface="+mn-cs"/>
              </a:rPr>
              <a:t>share best practices &amp; expertise</a:t>
            </a:r>
          </a:p>
          <a:p>
            <a:pPr marL="182563" marR="0" lvl="0" indent="-182563" algn="l" defTabSz="914400" rtl="0" eaLnBrk="1" fontAlgn="auto" latinLnBrk="0" hangingPunct="1">
              <a:lnSpc>
                <a:spcPct val="100000"/>
              </a:lnSpc>
              <a:spcBef>
                <a:spcPts val="0"/>
              </a:spcBef>
              <a:spcAft>
                <a:spcPts val="0"/>
              </a:spcAft>
              <a:buClr>
                <a:srgbClr val="09C3AA"/>
              </a:buClr>
              <a:buSzPct val="70000"/>
              <a:buFont typeface="Yu Gothic UI Light" panose="020B0300000000000000" pitchFamily="34" charset="-128"/>
              <a:buChar char="▶"/>
              <a:tabLst/>
              <a:defRPr/>
            </a:pPr>
            <a:r>
              <a:rPr kumimoji="0" lang="en-US" sz="1400" b="0" i="0" u="none" strike="noStrike" kern="1200" cap="none" spc="0" normalizeH="0" baseline="0" noProof="0" dirty="0">
                <a:ln>
                  <a:noFill/>
                </a:ln>
                <a:solidFill>
                  <a:prstClr val="black"/>
                </a:solidFill>
                <a:effectLst/>
                <a:uLnTx/>
                <a:uFillTx/>
                <a:latin typeface="Arial"/>
                <a:ea typeface="+mn-ea"/>
                <a:cs typeface="+mn-cs"/>
              </a:rPr>
              <a:t>contribute to uniform administrative practices in the MS</a:t>
            </a:r>
          </a:p>
          <a:p>
            <a:pPr marL="182563" marR="0" lvl="0" indent="-182563" algn="l" defTabSz="914400" rtl="0" eaLnBrk="1" fontAlgn="auto" latinLnBrk="0" hangingPunct="1">
              <a:lnSpc>
                <a:spcPct val="100000"/>
              </a:lnSpc>
              <a:spcBef>
                <a:spcPts val="0"/>
              </a:spcBef>
              <a:spcAft>
                <a:spcPts val="0"/>
              </a:spcAft>
              <a:buClr>
                <a:srgbClr val="09C3AA"/>
              </a:buClr>
              <a:buSzPct val="70000"/>
              <a:buFont typeface="Yu Gothic UI Light" panose="020B0300000000000000" pitchFamily="34" charset="-128"/>
              <a:buChar char="▶"/>
              <a:tabLst/>
              <a:defRPr/>
            </a:pPr>
            <a:r>
              <a:rPr kumimoji="0" lang="en-US" sz="1400" b="0" i="0" u="none" strike="noStrike" kern="1200" cap="none" spc="0" normalizeH="0" baseline="0" noProof="0" dirty="0">
                <a:ln>
                  <a:noFill/>
                </a:ln>
                <a:solidFill>
                  <a:prstClr val="black"/>
                </a:solidFill>
                <a:effectLst/>
                <a:uLnTx/>
                <a:uFillTx/>
                <a:latin typeface="Arial"/>
                <a:ea typeface="+mn-ea"/>
                <a:cs typeface="+mn-cs"/>
              </a:rPr>
              <a:t>Provide</a:t>
            </a:r>
            <a:r>
              <a:rPr kumimoji="0" lang="en-US" sz="1400" b="1" i="0" u="none" strike="noStrike" kern="1200" cap="none" spc="0" normalizeH="0" baseline="0" noProof="0" dirty="0">
                <a:ln>
                  <a:noFill/>
                </a:ln>
                <a:solidFill>
                  <a:prstClr val="black"/>
                </a:solidFill>
                <a:effectLst/>
                <a:uLnTx/>
                <a:uFillTx/>
                <a:latin typeface="Arial"/>
                <a:ea typeface="+mn-ea"/>
                <a:cs typeface="+mn-cs"/>
              </a:rPr>
              <a:t> </a:t>
            </a:r>
            <a:r>
              <a:rPr kumimoji="0" lang="en-US" sz="1400" b="0" i="0" u="none" strike="noStrike" kern="1200" cap="none" spc="0" normalizeH="0" baseline="0" noProof="0" dirty="0">
                <a:ln>
                  <a:noFill/>
                </a:ln>
                <a:solidFill>
                  <a:prstClr val="black"/>
                </a:solidFill>
                <a:effectLst/>
                <a:uLnTx/>
                <a:uFillTx/>
                <a:latin typeface="Arial"/>
                <a:ea typeface="+mn-ea"/>
                <a:cs typeface="+mn-cs"/>
              </a:rPr>
              <a:t>advice, opinions, recommendations on AI issues:</a:t>
            </a:r>
          </a:p>
          <a:p>
            <a:pPr marL="639763" marR="0" lvl="1" indent="-182563" algn="l" defTabSz="914400" rtl="0" eaLnBrk="1" fontAlgn="auto" latinLnBrk="0" hangingPunct="1">
              <a:lnSpc>
                <a:spcPct val="100000"/>
              </a:lnSpc>
              <a:spcBef>
                <a:spcPts val="0"/>
              </a:spcBef>
              <a:spcAft>
                <a:spcPts val="0"/>
              </a:spcAft>
              <a:buClr>
                <a:srgbClr val="09C3AA"/>
              </a:buClr>
              <a:buSzPct val="70000"/>
              <a:buFont typeface="Yu Gothic UI Light" panose="020B0300000000000000" pitchFamily="34" charset="-128"/>
              <a:buChar char="▶"/>
              <a:tabLst/>
              <a:defRPr/>
            </a:pPr>
            <a:r>
              <a:rPr kumimoji="0" lang="en-US" sz="1400" b="0" i="0" u="none" strike="noStrike" kern="1200" cap="none" spc="0" normalizeH="0" baseline="0" noProof="0" dirty="0">
                <a:ln>
                  <a:noFill/>
                </a:ln>
                <a:solidFill>
                  <a:prstClr val="black"/>
                </a:solidFill>
                <a:effectLst/>
                <a:uLnTx/>
                <a:uFillTx/>
                <a:latin typeface="Arial"/>
                <a:ea typeface="+mn-ea"/>
                <a:cs typeface="+mn-cs"/>
              </a:rPr>
              <a:t>Standards (including harmonized standards) &amp; technical specifications</a:t>
            </a:r>
          </a:p>
          <a:p>
            <a:pPr marL="639763" marR="0" lvl="1" indent="-182563" algn="l" defTabSz="914400" rtl="0" eaLnBrk="1" fontAlgn="auto" latinLnBrk="0" hangingPunct="1">
              <a:lnSpc>
                <a:spcPct val="100000"/>
              </a:lnSpc>
              <a:spcBef>
                <a:spcPts val="0"/>
              </a:spcBef>
              <a:spcAft>
                <a:spcPts val="0"/>
              </a:spcAft>
              <a:buClr>
                <a:srgbClr val="09C3AA"/>
              </a:buClr>
              <a:buSzPct val="70000"/>
              <a:buFont typeface="Yu Gothic UI Light" panose="020B0300000000000000" pitchFamily="34" charset="-128"/>
              <a:buChar char="▶"/>
              <a:tabLst/>
              <a:defRPr/>
            </a:pPr>
            <a:r>
              <a:rPr kumimoji="0" lang="en-US" sz="1400" b="0" i="0" u="none" strike="noStrike" kern="1200" cap="none" spc="0" normalizeH="0" baseline="0" noProof="0" dirty="0">
                <a:ln>
                  <a:noFill/>
                </a:ln>
                <a:solidFill>
                  <a:prstClr val="black"/>
                </a:solidFill>
                <a:effectLst/>
                <a:uLnTx/>
                <a:uFillTx/>
                <a:latin typeface="Arial"/>
                <a:ea typeface="+mn-ea"/>
                <a:cs typeface="+mn-cs"/>
              </a:rPr>
              <a:t>Preparation of guidance documents</a:t>
            </a:r>
          </a:p>
        </p:txBody>
      </p:sp>
      <p:sp>
        <p:nvSpPr>
          <p:cNvPr id="24" name="Rectangle 23"/>
          <p:cNvSpPr/>
          <p:nvPr/>
        </p:nvSpPr>
        <p:spPr>
          <a:xfrm>
            <a:off x="6940758" y="3921417"/>
            <a:ext cx="4620618" cy="1480299"/>
          </a:xfrm>
          <a:prstGeom prst="rect">
            <a:avLst/>
          </a:prstGeom>
          <a:solidFill>
            <a:schemeClr val="bg1"/>
          </a:solidFill>
          <a:ln w="19050">
            <a:solidFill>
              <a:srgbClr val="0070C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0" rIns="360000" rtlCol="0" anchor="ctr"/>
          <a:lstStyle/>
          <a:p>
            <a:pPr marL="182563" marR="0" lvl="0" indent="-182563" algn="l" defTabSz="914400" rtl="0" eaLnBrk="1" fontAlgn="auto" latinLnBrk="0" hangingPunct="1">
              <a:lnSpc>
                <a:spcPct val="100000"/>
              </a:lnSpc>
              <a:spcBef>
                <a:spcPts val="0"/>
              </a:spcBef>
              <a:spcAft>
                <a:spcPts val="0"/>
              </a:spcAft>
              <a:buClr>
                <a:srgbClr val="1E858B"/>
              </a:buClr>
              <a:buSzPct val="70000"/>
              <a:buFont typeface="Yu Gothic UI Light" panose="020B0300000000000000" pitchFamily="34" charset="-128"/>
              <a:buChar char="▶"/>
              <a:tabLst/>
              <a:defRPr/>
            </a:pPr>
            <a:r>
              <a:rPr kumimoji="0" lang="en-US" sz="1400" b="0" i="0" u="none" strike="noStrike" kern="1200" cap="none" spc="0" normalizeH="0" baseline="0" noProof="0" dirty="0">
                <a:ln>
                  <a:noFill/>
                </a:ln>
                <a:solidFill>
                  <a:prstClr val="black"/>
                </a:solidFill>
                <a:effectLst/>
                <a:uLnTx/>
                <a:uFillTx/>
                <a:latin typeface="Arial"/>
                <a:ea typeface="+mn-ea"/>
                <a:cs typeface="+mn-cs"/>
              </a:rPr>
              <a:t>Responsible for the application and implementation of the Regulation</a:t>
            </a:r>
          </a:p>
          <a:p>
            <a:pPr marL="639763" marR="0" lvl="1" indent="-182563" algn="l" defTabSz="914400" rtl="0" eaLnBrk="1" fontAlgn="auto" latinLnBrk="0" hangingPunct="1">
              <a:lnSpc>
                <a:spcPct val="100000"/>
              </a:lnSpc>
              <a:spcBef>
                <a:spcPts val="0"/>
              </a:spcBef>
              <a:spcAft>
                <a:spcPts val="0"/>
              </a:spcAft>
              <a:buClr>
                <a:srgbClr val="1E858B"/>
              </a:buClr>
              <a:buSzPct val="70000"/>
              <a:buFont typeface="Yu Gothic UI Light" panose="020B0300000000000000" pitchFamily="34" charset="-128"/>
              <a:buChar char="▶"/>
              <a:tabLst/>
              <a:defRPr/>
            </a:pPr>
            <a:r>
              <a:rPr kumimoji="0" lang="en-US" sz="1400" b="0" i="0" u="none" strike="noStrike" kern="1200" cap="none" spc="0" normalizeH="0" baseline="0" noProof="0" dirty="0">
                <a:ln>
                  <a:noFill/>
                </a:ln>
                <a:solidFill>
                  <a:prstClr val="black"/>
                </a:solidFill>
                <a:effectLst/>
                <a:uLnTx/>
                <a:uFillTx/>
                <a:latin typeface="Arial"/>
                <a:ea typeface="+mn-ea"/>
                <a:cs typeface="+mn-cs"/>
              </a:rPr>
              <a:t>Oversight of conformity assessment bodies</a:t>
            </a:r>
          </a:p>
          <a:p>
            <a:pPr marL="639763" marR="0" lvl="1" indent="-182563" algn="l" defTabSz="914400" rtl="0" eaLnBrk="1" fontAlgn="auto" latinLnBrk="0" hangingPunct="1">
              <a:lnSpc>
                <a:spcPct val="100000"/>
              </a:lnSpc>
              <a:spcBef>
                <a:spcPts val="0"/>
              </a:spcBef>
              <a:spcAft>
                <a:spcPts val="0"/>
              </a:spcAft>
              <a:buClr>
                <a:srgbClr val="1E858B"/>
              </a:buClr>
              <a:buSzPct val="70000"/>
              <a:buFont typeface="Yu Gothic UI Light" panose="020B0300000000000000" pitchFamily="34" charset="-128"/>
              <a:buChar char="▶"/>
              <a:tabLst/>
              <a:defRPr/>
            </a:pPr>
            <a:r>
              <a:rPr kumimoji="0" lang="en-US" sz="1400" b="0" i="0" u="none" strike="noStrike" kern="1200" cap="none" spc="0" normalizeH="0" baseline="0" noProof="0" dirty="0">
                <a:ln>
                  <a:noFill/>
                </a:ln>
                <a:solidFill>
                  <a:prstClr val="black"/>
                </a:solidFill>
                <a:effectLst/>
                <a:uLnTx/>
                <a:uFillTx/>
                <a:latin typeface="Arial"/>
                <a:ea typeface="+mn-ea"/>
                <a:cs typeface="+mn-cs"/>
              </a:rPr>
              <a:t>Market surveillance activities ex Regulation (EU) 2019/1020</a:t>
            </a:r>
          </a:p>
        </p:txBody>
      </p:sp>
      <p:sp>
        <p:nvSpPr>
          <p:cNvPr id="25" name="Isosceles Triangle 24"/>
          <p:cNvSpPr/>
          <p:nvPr/>
        </p:nvSpPr>
        <p:spPr>
          <a:xfrm rot="5400000">
            <a:off x="6241096" y="4384965"/>
            <a:ext cx="954958" cy="317943"/>
          </a:xfrm>
          <a:prstGeom prst="triangle">
            <a:avLst/>
          </a:prstGeom>
          <a:solidFill>
            <a:schemeClr val="accent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26" name="Rectangle 25"/>
          <p:cNvSpPr/>
          <p:nvPr/>
        </p:nvSpPr>
        <p:spPr>
          <a:xfrm>
            <a:off x="1369838" y="3549316"/>
            <a:ext cx="4592800" cy="877520"/>
          </a:xfrm>
          <a:prstGeom prst="rect">
            <a:avLst/>
          </a:prstGeom>
          <a:solidFill>
            <a:schemeClr val="bg1"/>
          </a:solidFill>
          <a:ln w="19050">
            <a:solidFill>
              <a:srgbClr val="09C3AA"/>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0" rIns="360000" rtlCol="0" anchor="ctr"/>
          <a:lstStyle/>
          <a:p>
            <a:pPr marL="182563" marR="0" lvl="0" indent="-182563" algn="l" defTabSz="914400" rtl="0" eaLnBrk="1" fontAlgn="auto" latinLnBrk="0" hangingPunct="1">
              <a:lnSpc>
                <a:spcPct val="100000"/>
              </a:lnSpc>
              <a:spcBef>
                <a:spcPts val="0"/>
              </a:spcBef>
              <a:spcAft>
                <a:spcPts val="0"/>
              </a:spcAft>
              <a:buClr>
                <a:srgbClr val="09C3AA"/>
              </a:buClr>
              <a:buSzPct val="70000"/>
              <a:buFont typeface="Yu Gothic UI Light" panose="020B0300000000000000" pitchFamily="34" charset="-128"/>
              <a:buChar char="▶"/>
              <a:tabLst/>
              <a:defRPr/>
            </a:pPr>
            <a:r>
              <a:rPr kumimoji="0" lang="en-US" sz="1600" b="0" i="0" u="none" strike="noStrike" kern="1200" cap="none" spc="0" normalizeH="0" baseline="0" noProof="0" dirty="0">
                <a:ln>
                  <a:noFill/>
                </a:ln>
                <a:solidFill>
                  <a:srgbClr val="4D4D4D"/>
                </a:solidFill>
                <a:effectLst/>
                <a:uLnTx/>
                <a:uFillTx/>
                <a:latin typeface="Arial"/>
                <a:ea typeface="+mn-ea"/>
                <a:cs typeface="+mn-cs"/>
              </a:rPr>
              <a:t>National Supervisory Authorities</a:t>
            </a:r>
          </a:p>
          <a:p>
            <a:pPr marL="182563" marR="0" lvl="0" indent="-182563" algn="l" defTabSz="914400" rtl="0" eaLnBrk="1" fontAlgn="auto" latinLnBrk="0" hangingPunct="1">
              <a:lnSpc>
                <a:spcPct val="100000"/>
              </a:lnSpc>
              <a:spcBef>
                <a:spcPts val="0"/>
              </a:spcBef>
              <a:spcAft>
                <a:spcPts val="0"/>
              </a:spcAft>
              <a:buClr>
                <a:srgbClr val="09C3AA"/>
              </a:buClr>
              <a:buSzPct val="70000"/>
              <a:buFont typeface="Yu Gothic UI Light" panose="020B0300000000000000" pitchFamily="34" charset="-128"/>
              <a:buChar char="▶"/>
              <a:tabLst/>
              <a:defRPr/>
            </a:pPr>
            <a:r>
              <a:rPr kumimoji="0" lang="en-US" sz="1600" b="0" i="0" u="none" strike="noStrike" kern="1200" cap="none" spc="0" normalizeH="0" baseline="0" noProof="0" dirty="0">
                <a:ln>
                  <a:noFill/>
                </a:ln>
                <a:solidFill>
                  <a:srgbClr val="4D4D4D"/>
                </a:solidFill>
                <a:effectLst/>
                <a:uLnTx/>
                <a:uFillTx/>
                <a:latin typeface="Arial"/>
                <a:ea typeface="+mn-ea"/>
                <a:cs typeface="+mn-cs"/>
              </a:rPr>
              <a:t>EDPS</a:t>
            </a:r>
          </a:p>
          <a:p>
            <a:pPr marL="639763" marR="0" lvl="1" indent="-182563" algn="l" defTabSz="914400" rtl="0" eaLnBrk="1" fontAlgn="auto" latinLnBrk="0" hangingPunct="1">
              <a:lnSpc>
                <a:spcPct val="100000"/>
              </a:lnSpc>
              <a:spcBef>
                <a:spcPts val="0"/>
              </a:spcBef>
              <a:spcAft>
                <a:spcPts val="0"/>
              </a:spcAft>
              <a:buClr>
                <a:srgbClr val="09C3AA"/>
              </a:buClr>
              <a:buSzPct val="70000"/>
              <a:buFont typeface="Yu Gothic UI Light" panose="020B0300000000000000" pitchFamily="34" charset="-128"/>
              <a:buChar char="▶"/>
              <a:tabLst/>
              <a:defRPr/>
            </a:pPr>
            <a:r>
              <a:rPr kumimoji="0" lang="en-US" sz="1600" b="0" i="0" u="none" strike="noStrike" kern="1200" cap="none" spc="0" normalizeH="0" baseline="0" noProof="0" dirty="0">
                <a:ln>
                  <a:noFill/>
                </a:ln>
                <a:solidFill>
                  <a:srgbClr val="4D4D4D"/>
                </a:solidFill>
                <a:effectLst/>
                <a:uLnTx/>
                <a:uFillTx/>
                <a:latin typeface="Arial"/>
                <a:ea typeface="+mn-ea"/>
                <a:cs typeface="+mn-cs"/>
              </a:rPr>
              <a:t>European Commission Secretariat</a:t>
            </a:r>
          </a:p>
        </p:txBody>
      </p:sp>
      <p:sp>
        <p:nvSpPr>
          <p:cNvPr id="29" name="Isosceles Triangle 28"/>
          <p:cNvSpPr/>
          <p:nvPr/>
        </p:nvSpPr>
        <p:spPr>
          <a:xfrm rot="5400000">
            <a:off x="695519" y="3906248"/>
            <a:ext cx="954958" cy="321721"/>
          </a:xfrm>
          <a:prstGeom prst="triangle">
            <a:avLst/>
          </a:prstGeom>
          <a:solidFill>
            <a:srgbClr val="09C3AA"/>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30" name="Isosceles Triangle 29"/>
          <p:cNvSpPr/>
          <p:nvPr/>
        </p:nvSpPr>
        <p:spPr>
          <a:xfrm rot="5400000">
            <a:off x="654103" y="5483073"/>
            <a:ext cx="954958" cy="321721"/>
          </a:xfrm>
          <a:prstGeom prst="triangle">
            <a:avLst/>
          </a:prstGeom>
          <a:solidFill>
            <a:srgbClr val="09C3AA"/>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647782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0"/>
          <p:cNvSpPr txBox="1">
            <a:spLocks/>
          </p:cNvSpPr>
          <p:nvPr/>
        </p:nvSpPr>
        <p:spPr>
          <a:xfrm>
            <a:off x="736607" y="1843383"/>
            <a:ext cx="8998813" cy="2991310"/>
          </a:xfrm>
          <a:prstGeom prst="rect">
            <a:avLst/>
          </a:prstGeom>
        </p:spPr>
        <p:txBody>
          <a:bodyPr vert="horz" wrap="square" lIns="91440" tIns="45720" rIns="91440" bIns="45720" rtlCol="0">
            <a:noAutofit/>
          </a:bodyPr>
          <a:lstStyle>
            <a:lvl1pPr marL="228600" indent="-228600" algn="l" defTabSz="914400" rtl="0" eaLnBrk="1" latinLnBrk="0" hangingPunct="1">
              <a:lnSpc>
                <a:spcPct val="100000"/>
              </a:lnSpc>
              <a:spcBef>
                <a:spcPts val="0"/>
              </a:spcBef>
              <a:spcAft>
                <a:spcPts val="1800"/>
              </a:spcAft>
              <a:buClr>
                <a:schemeClr val="tx2"/>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ts val="0"/>
              </a:spcBef>
              <a:spcAft>
                <a:spcPts val="1800"/>
              </a:spcAft>
              <a:buClr>
                <a:srgbClr val="1E858B"/>
              </a:buClr>
              <a:buSzTx/>
              <a:buFont typeface="Arial" panose="020B0604020202020204" pitchFamily="34" charset="0"/>
              <a:buChar char="•"/>
              <a:tabLst/>
              <a:defRPr/>
            </a:pPr>
            <a:r>
              <a:rPr kumimoji="0" lang="en-IE" sz="2400" b="0" i="0" u="none" strike="noStrike" kern="1200" cap="none" spc="0" normalizeH="0" baseline="0" noProof="0" dirty="0">
                <a:ln>
                  <a:noFill/>
                </a:ln>
                <a:solidFill>
                  <a:srgbClr val="004F9F"/>
                </a:solidFill>
                <a:effectLst/>
                <a:uLnTx/>
                <a:uFillTx/>
                <a:latin typeface="Arial"/>
                <a:ea typeface="+mn-ea"/>
                <a:cs typeface="+mn-cs"/>
              </a:rPr>
              <a:t>For citizens</a:t>
            </a:r>
          </a:p>
          <a:p>
            <a:pPr marL="228600" marR="0" lvl="0" indent="-228600" algn="l" defTabSz="914400" rtl="0" eaLnBrk="1" fontAlgn="auto" latinLnBrk="0" hangingPunct="1">
              <a:lnSpc>
                <a:spcPct val="100000"/>
              </a:lnSpc>
              <a:spcBef>
                <a:spcPts val="0"/>
              </a:spcBef>
              <a:spcAft>
                <a:spcPts val="1800"/>
              </a:spcAft>
              <a:buClr>
                <a:srgbClr val="1E858B"/>
              </a:buClr>
              <a:buSzTx/>
              <a:buFont typeface="Arial" panose="020B0604020202020204" pitchFamily="34" charset="0"/>
              <a:buChar char="•"/>
              <a:tabLst/>
              <a:defRPr/>
            </a:pPr>
            <a:r>
              <a:rPr kumimoji="0" lang="en-IE" sz="2400" b="0" i="0" u="none" strike="noStrike" kern="1200" cap="none" spc="0" normalizeH="0" baseline="0" noProof="0" dirty="0">
                <a:ln>
                  <a:noFill/>
                </a:ln>
                <a:solidFill>
                  <a:srgbClr val="004F9F"/>
                </a:solidFill>
                <a:effectLst/>
                <a:uLnTx/>
                <a:uFillTx/>
                <a:latin typeface="Arial"/>
                <a:ea typeface="+mn-ea"/>
                <a:cs typeface="+mn-cs"/>
              </a:rPr>
              <a:t>For business</a:t>
            </a:r>
          </a:p>
          <a:p>
            <a:pPr marL="228600" marR="0" lvl="0" indent="-228600" algn="l" defTabSz="914400" rtl="0" eaLnBrk="1" fontAlgn="auto" latinLnBrk="0" hangingPunct="1">
              <a:lnSpc>
                <a:spcPct val="100000"/>
              </a:lnSpc>
              <a:spcBef>
                <a:spcPts val="0"/>
              </a:spcBef>
              <a:spcAft>
                <a:spcPts val="1800"/>
              </a:spcAft>
              <a:buClr>
                <a:srgbClr val="1E858B"/>
              </a:buClr>
              <a:buSzTx/>
              <a:buFont typeface="Arial" panose="020B0604020202020204" pitchFamily="34" charset="0"/>
              <a:buChar char="•"/>
              <a:tabLst/>
              <a:defRPr/>
            </a:pPr>
            <a:r>
              <a:rPr kumimoji="0" lang="en-IE" sz="2400" b="0" i="0" u="none" strike="noStrike" kern="1200" cap="none" spc="0" normalizeH="0" baseline="0" noProof="0" dirty="0">
                <a:ln>
                  <a:noFill/>
                </a:ln>
                <a:solidFill>
                  <a:srgbClr val="004F9F"/>
                </a:solidFill>
                <a:effectLst/>
                <a:uLnTx/>
                <a:uFillTx/>
                <a:latin typeface="Arial"/>
                <a:ea typeface="+mn-ea"/>
                <a:cs typeface="+mn-cs"/>
              </a:rPr>
              <a:t>For the public interest</a:t>
            </a:r>
          </a:p>
        </p:txBody>
      </p:sp>
      <p:sp>
        <p:nvSpPr>
          <p:cNvPr id="7" name="Rectangle 6"/>
          <p:cNvSpPr/>
          <p:nvPr/>
        </p:nvSpPr>
        <p:spPr>
          <a:xfrm>
            <a:off x="-159349" y="1239707"/>
            <a:ext cx="2702631" cy="461665"/>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1000"/>
              </a:spcAft>
              <a:buClrTx/>
              <a:buSzTx/>
              <a:buFontTx/>
              <a:buNone/>
              <a:tabLst/>
              <a:defRPr/>
            </a:pPr>
            <a:r>
              <a:rPr kumimoji="0" lang="en-IE" sz="2400" b="1" i="0" u="none" strike="noStrike" kern="1200" cap="none" spc="0" normalizeH="0" baseline="0" noProof="0" dirty="0">
                <a:ln>
                  <a:noFill/>
                </a:ln>
                <a:solidFill>
                  <a:srgbClr val="09C3AA"/>
                </a:solidFill>
                <a:effectLst/>
                <a:uLnTx/>
                <a:uFillTx/>
                <a:latin typeface="Arial"/>
                <a:ea typeface="+mn-ea"/>
                <a:cs typeface="+mn-cs"/>
              </a:rPr>
              <a:t>AI is good …</a:t>
            </a:r>
          </a:p>
        </p:txBody>
      </p:sp>
      <p:sp>
        <p:nvSpPr>
          <p:cNvPr id="14" name="Chord 13"/>
          <p:cNvSpPr>
            <a:spLocks noChangeAspect="1"/>
          </p:cNvSpPr>
          <p:nvPr/>
        </p:nvSpPr>
        <p:spPr>
          <a:xfrm rot="10800000">
            <a:off x="4365702" y="1978228"/>
            <a:ext cx="2484352" cy="2484352"/>
          </a:xfrm>
          <a:prstGeom prst="chord">
            <a:avLst>
              <a:gd name="adj1" fmla="val 15969491"/>
              <a:gd name="adj2" fmla="val 5530134"/>
            </a:avLst>
          </a:prstGeom>
          <a:solidFill>
            <a:srgbClr val="09C3AA"/>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0" cap="none" spc="0" normalizeH="0" baseline="0" noProof="0" dirty="0">
              <a:ln>
                <a:solidFill>
                  <a:srgbClr val="09C3AA"/>
                </a:solidFill>
              </a:ln>
              <a:solidFill>
                <a:srgbClr val="FFFFFF"/>
              </a:solidFill>
              <a:effectLst/>
              <a:uLnTx/>
              <a:uFillTx/>
              <a:latin typeface="Arial"/>
              <a:ea typeface="+mn-ea"/>
              <a:cs typeface="+mn-cs"/>
            </a:endParaRPr>
          </a:p>
        </p:txBody>
      </p:sp>
      <p:sp>
        <p:nvSpPr>
          <p:cNvPr id="15" name="Chord 14"/>
          <p:cNvSpPr>
            <a:spLocks noChangeAspect="1"/>
          </p:cNvSpPr>
          <p:nvPr/>
        </p:nvSpPr>
        <p:spPr>
          <a:xfrm>
            <a:off x="4578390" y="1978229"/>
            <a:ext cx="2484352" cy="2484352"/>
          </a:xfrm>
          <a:prstGeom prst="chord">
            <a:avLst>
              <a:gd name="adj1" fmla="val 15969491"/>
              <a:gd name="adj2" fmla="val 5530134"/>
            </a:avLst>
          </a:prstGeom>
          <a:solidFill>
            <a:srgbClr val="A211BF"/>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0" cap="none" spc="0" normalizeH="0" baseline="0" noProof="0" dirty="0">
              <a:ln>
                <a:solidFill>
                  <a:srgbClr val="09C3AA"/>
                </a:solidFill>
              </a:ln>
              <a:solidFill>
                <a:srgbClr val="FFFFFF"/>
              </a:solidFill>
              <a:effectLst/>
              <a:uLnTx/>
              <a:uFillTx/>
              <a:latin typeface="Arial"/>
              <a:ea typeface="+mn-ea"/>
              <a:cs typeface="+mn-cs"/>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679396">
            <a:off x="4972497" y="2495384"/>
            <a:ext cx="1492571" cy="1488378"/>
          </a:xfrm>
          <a:prstGeom prst="rect">
            <a:avLst/>
          </a:prstGeom>
        </p:spPr>
      </p:pic>
      <p:pic>
        <p:nvPicPr>
          <p:cNvPr id="11" name="Picture 10"/>
          <p:cNvPicPr>
            <a:picLocks noChangeAspect="1"/>
          </p:cNvPicPr>
          <p:nvPr/>
        </p:nvPicPr>
        <p:blipFill>
          <a:blip r:embed="rId3" cstate="print">
            <a:duotone>
              <a:prstClr val="black"/>
              <a:srgbClr val="034EA2">
                <a:tint val="45000"/>
                <a:satMod val="400000"/>
              </a:srgbClr>
            </a:duotone>
            <a:extLst>
              <a:ext uri="{28A0092B-C50C-407E-A947-70E740481C1C}">
                <a14:useLocalDpi xmlns:a14="http://schemas.microsoft.com/office/drawing/2010/main" val="0"/>
              </a:ext>
            </a:extLst>
          </a:blip>
          <a:stretch>
            <a:fillRect/>
          </a:stretch>
        </p:blipFill>
        <p:spPr>
          <a:xfrm>
            <a:off x="5259545" y="2784891"/>
            <a:ext cx="898668" cy="898668"/>
          </a:xfrm>
          <a:prstGeom prst="rect">
            <a:avLst/>
          </a:prstGeom>
        </p:spPr>
      </p:pic>
      <p:sp>
        <p:nvSpPr>
          <p:cNvPr id="16" name="Rectangle 15"/>
          <p:cNvSpPr/>
          <p:nvPr/>
        </p:nvSpPr>
        <p:spPr>
          <a:xfrm>
            <a:off x="7547540" y="2358890"/>
            <a:ext cx="3914854" cy="461665"/>
          </a:xfrm>
          <a:prstGeom prst="rect">
            <a:avLst/>
          </a:prstGeom>
        </p:spPr>
        <p:txBody>
          <a:bodyPr wrap="none">
            <a:spAutoFit/>
          </a:bodyPr>
          <a:lstStyle/>
          <a:p>
            <a:pPr marL="0" marR="0" lvl="0" indent="0" algn="r" defTabSz="914400" rtl="0" eaLnBrk="1" fontAlgn="auto" latinLnBrk="0" hangingPunct="1">
              <a:lnSpc>
                <a:spcPct val="100000"/>
              </a:lnSpc>
              <a:spcBef>
                <a:spcPts val="0"/>
              </a:spcBef>
              <a:spcAft>
                <a:spcPts val="1000"/>
              </a:spcAft>
              <a:buClrTx/>
              <a:buSzTx/>
              <a:buFontTx/>
              <a:buNone/>
              <a:tabLst/>
              <a:defRPr/>
            </a:pPr>
            <a:r>
              <a:rPr kumimoji="0" lang="en-IE" sz="2400" b="1" i="0" u="none" strike="noStrike" kern="1200" cap="none" spc="0" normalizeH="0" baseline="0" noProof="0" dirty="0">
                <a:ln>
                  <a:noFill/>
                </a:ln>
                <a:solidFill>
                  <a:srgbClr val="A211BF"/>
                </a:solidFill>
                <a:effectLst/>
                <a:uLnTx/>
                <a:uFillTx/>
                <a:latin typeface="Arial"/>
                <a:ea typeface="+mn-ea"/>
                <a:cs typeface="+mn-cs"/>
              </a:rPr>
              <a:t>… but creates some risks</a:t>
            </a:r>
          </a:p>
        </p:txBody>
      </p:sp>
      <p:sp>
        <p:nvSpPr>
          <p:cNvPr id="18" name="Content Placeholder 10"/>
          <p:cNvSpPr txBox="1">
            <a:spLocks/>
          </p:cNvSpPr>
          <p:nvPr/>
        </p:nvSpPr>
        <p:spPr>
          <a:xfrm>
            <a:off x="7731653" y="2911563"/>
            <a:ext cx="4278706" cy="2075467"/>
          </a:xfrm>
          <a:prstGeom prst="rect">
            <a:avLst/>
          </a:prstGeom>
        </p:spPr>
        <p:txBody>
          <a:bodyPr vert="horz" wrap="square" lIns="91440" tIns="45720" rIns="91440" bIns="45720" rtlCol="0">
            <a:noAutofit/>
          </a:bodyPr>
          <a:lstStyle>
            <a:lvl1pPr marL="228600" indent="-228600" algn="l" defTabSz="914400" rtl="0" eaLnBrk="1" latinLnBrk="0" hangingPunct="1">
              <a:lnSpc>
                <a:spcPct val="100000"/>
              </a:lnSpc>
              <a:spcBef>
                <a:spcPts val="0"/>
              </a:spcBef>
              <a:spcAft>
                <a:spcPts val="1800"/>
              </a:spcAft>
              <a:buClr>
                <a:schemeClr val="tx2"/>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ts val="0"/>
              </a:spcBef>
              <a:spcAft>
                <a:spcPts val="1800"/>
              </a:spcAft>
              <a:buClr>
                <a:srgbClr val="1E858B"/>
              </a:buClr>
              <a:buSzTx/>
              <a:buFont typeface="Arial" panose="020B0604020202020204" pitchFamily="34" charset="0"/>
              <a:buChar char="•"/>
              <a:tabLst/>
              <a:defRPr/>
            </a:pPr>
            <a:r>
              <a:rPr kumimoji="0" lang="en-IE" sz="2400" b="0" i="0" u="none" strike="noStrike" kern="1200" cap="none" spc="0" normalizeH="0" baseline="0" noProof="0" dirty="0">
                <a:ln>
                  <a:noFill/>
                </a:ln>
                <a:solidFill>
                  <a:srgbClr val="004F9F"/>
                </a:solidFill>
                <a:effectLst/>
                <a:uLnTx/>
                <a:uFillTx/>
                <a:latin typeface="Arial"/>
                <a:ea typeface="+mn-ea"/>
                <a:cs typeface="+mn-cs"/>
              </a:rPr>
              <a:t>For the safety of consumers and users</a:t>
            </a:r>
          </a:p>
          <a:p>
            <a:pPr marL="228600" marR="0" lvl="0" indent="-228600" algn="l" defTabSz="914400" rtl="0" eaLnBrk="1" fontAlgn="auto" latinLnBrk="0" hangingPunct="1">
              <a:lnSpc>
                <a:spcPct val="100000"/>
              </a:lnSpc>
              <a:spcBef>
                <a:spcPts val="0"/>
              </a:spcBef>
              <a:spcAft>
                <a:spcPts val="1800"/>
              </a:spcAft>
              <a:buClr>
                <a:srgbClr val="1E858B"/>
              </a:buClr>
              <a:buSzTx/>
              <a:buFont typeface="Arial" panose="020B0604020202020204" pitchFamily="34" charset="0"/>
              <a:buChar char="•"/>
              <a:tabLst/>
              <a:defRPr/>
            </a:pPr>
            <a:r>
              <a:rPr kumimoji="0" lang="en-IE" sz="2400" b="0" i="0" u="none" strike="noStrike" kern="1200" cap="none" spc="0" normalizeH="0" baseline="0" noProof="0" dirty="0">
                <a:ln>
                  <a:noFill/>
                </a:ln>
                <a:solidFill>
                  <a:srgbClr val="004F9F"/>
                </a:solidFill>
                <a:effectLst/>
                <a:uLnTx/>
                <a:uFillTx/>
                <a:latin typeface="Arial"/>
                <a:ea typeface="+mn-ea"/>
                <a:cs typeface="+mn-cs"/>
              </a:rPr>
              <a:t>For fundamental rights</a:t>
            </a:r>
          </a:p>
        </p:txBody>
      </p:sp>
      <p:sp>
        <p:nvSpPr>
          <p:cNvPr id="12" name="Title 2"/>
          <p:cNvSpPr>
            <a:spLocks noGrp="1"/>
          </p:cNvSpPr>
          <p:nvPr>
            <p:ph type="title"/>
          </p:nvPr>
        </p:nvSpPr>
        <p:spPr>
          <a:xfrm>
            <a:off x="900413" y="249800"/>
            <a:ext cx="10515600" cy="782357"/>
          </a:xfrm>
        </p:spPr>
        <p:txBody>
          <a:bodyPr/>
          <a:lstStyle/>
          <a:p>
            <a:r>
              <a:rPr lang="en-IE" b="1" dirty="0">
                <a:solidFill>
                  <a:schemeClr val="tx1">
                    <a:lumMod val="50000"/>
                    <a:lumOff val="50000"/>
                  </a:schemeClr>
                </a:solidFill>
              </a:rPr>
              <a:t>Why a Regulation on AI?</a:t>
            </a:r>
            <a:endParaRPr lang="fr-BE" b="1" dirty="0">
              <a:solidFill>
                <a:schemeClr val="tx1">
                  <a:lumMod val="50000"/>
                  <a:lumOff val="50000"/>
                </a:schemeClr>
              </a:solidFill>
            </a:endParaRPr>
          </a:p>
        </p:txBody>
      </p:sp>
      <p:sp>
        <p:nvSpPr>
          <p:cNvPr id="13" name="Rectangle 12"/>
          <p:cNvSpPr/>
          <p:nvPr/>
        </p:nvSpPr>
        <p:spPr>
          <a:xfrm>
            <a:off x="489527" y="4817278"/>
            <a:ext cx="9593142" cy="1024483"/>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800" b="0" i="1" u="none" strike="noStrike" kern="1200" cap="none" spc="0" normalizeH="0" baseline="0" noProof="0" dirty="0">
                <a:ln>
                  <a:noFill/>
                </a:ln>
                <a:solidFill>
                  <a:srgbClr val="4D4D4D"/>
                </a:solidFill>
                <a:effectLst/>
                <a:uLnTx/>
                <a:uFillTx/>
                <a:latin typeface="Arial"/>
                <a:ea typeface="+mn-ea"/>
                <a:cs typeface="+mn-cs"/>
              </a:rPr>
              <a:t>“Whether it's precision farming in agriculture, more accurate medical diagnosis or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800" b="0" i="1" u="none" strike="noStrike" kern="1200" cap="none" spc="0" normalizeH="0" baseline="0" noProof="0" dirty="0">
                <a:ln>
                  <a:noFill/>
                </a:ln>
                <a:solidFill>
                  <a:srgbClr val="4D4D4D"/>
                </a:solidFill>
                <a:effectLst/>
                <a:uLnTx/>
                <a:uFillTx/>
                <a:latin typeface="Arial"/>
                <a:ea typeface="+mn-ea"/>
                <a:cs typeface="+mn-cs"/>
              </a:rPr>
              <a:t>safe autonomous driving - artificial intelligence will open up new worlds for us.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800" b="1" i="1" u="none" strike="noStrike" kern="1200" cap="none" spc="0" normalizeH="0" baseline="0" noProof="0" dirty="0">
                <a:ln>
                  <a:noFill/>
                </a:ln>
                <a:solidFill>
                  <a:srgbClr val="4D4D4D"/>
                </a:solidFill>
                <a:effectLst/>
                <a:uLnTx/>
                <a:uFillTx/>
                <a:latin typeface="Arial"/>
                <a:ea typeface="+mn-ea"/>
                <a:cs typeface="+mn-cs"/>
              </a:rPr>
              <a:t>But this world also needs rules</a:t>
            </a:r>
            <a:r>
              <a:rPr kumimoji="0" lang="en-IE" sz="1800" b="0" i="1" u="none" strike="noStrike" kern="1200" cap="none" spc="0" normalizeH="0" baseline="0" noProof="0" dirty="0">
                <a:ln>
                  <a:noFill/>
                </a:ln>
                <a:solidFill>
                  <a:srgbClr val="4D4D4D"/>
                </a:solidFill>
                <a:effectLst/>
                <a:uLnTx/>
                <a:uFillTx/>
                <a:latin typeface="Arial"/>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800" b="0" i="0" u="none" strike="noStrike" kern="1200" cap="none" spc="0" normalizeH="0" baseline="0" noProof="0" dirty="0">
                <a:ln>
                  <a:noFill/>
                </a:ln>
                <a:solidFill>
                  <a:srgbClr val="4D4D4D"/>
                </a:solidFill>
                <a:effectLst/>
                <a:uLnTx/>
                <a:uFillTx/>
                <a:latin typeface="Arial"/>
                <a:ea typeface="+mn-ea"/>
                <a:cs typeface="+mn-cs"/>
              </a:rPr>
              <a:t>		          President Ursula von der Leyen, State of the Union 2020</a:t>
            </a:r>
          </a:p>
        </p:txBody>
      </p:sp>
      <p:pic>
        <p:nvPicPr>
          <p:cNvPr id="17" name="Picture 16"/>
          <p:cNvPicPr>
            <a:picLocks noChangeAspect="1"/>
          </p:cNvPicPr>
          <p:nvPr/>
        </p:nvPicPr>
        <p:blipFill rotWithShape="1">
          <a:blip r:embed="rId4">
            <a:extLst>
              <a:ext uri="{28A0092B-C50C-407E-A947-70E740481C1C}">
                <a14:useLocalDpi xmlns:a14="http://schemas.microsoft.com/office/drawing/2010/main" val="0"/>
              </a:ext>
            </a:extLst>
          </a:blip>
          <a:srcRect l="31006" t="20780" r="-1" b="33207"/>
          <a:stretch/>
        </p:blipFill>
        <p:spPr>
          <a:xfrm>
            <a:off x="8784183" y="4510965"/>
            <a:ext cx="1679254" cy="1678469"/>
          </a:xfrm>
          <a:prstGeom prst="ellipse">
            <a:avLst/>
          </a:prstGeom>
        </p:spPr>
      </p:pic>
    </p:spTree>
    <p:extLst>
      <p:ext uri="{BB962C8B-B14F-4D97-AF65-F5344CB8AC3E}">
        <p14:creationId xmlns:p14="http://schemas.microsoft.com/office/powerpoint/2010/main" val="3121551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46794" y="534078"/>
            <a:ext cx="10515600" cy="782357"/>
          </a:xfrm>
        </p:spPr>
        <p:txBody>
          <a:bodyPr/>
          <a:lstStyle/>
          <a:p>
            <a:r>
              <a:rPr lang="en-IE" b="1" dirty="0">
                <a:solidFill>
                  <a:schemeClr val="tx1">
                    <a:lumMod val="50000"/>
                    <a:lumOff val="50000"/>
                  </a:schemeClr>
                </a:solidFill>
              </a:rPr>
              <a:t>Key regulatory concepts </a:t>
            </a:r>
            <a:endParaRPr lang="fr-BE" b="1" dirty="0">
              <a:solidFill>
                <a:schemeClr val="tx1">
                  <a:lumMod val="50000"/>
                  <a:lumOff val="50000"/>
                </a:schemeClr>
              </a:solidFill>
            </a:endParaRPr>
          </a:p>
        </p:txBody>
      </p:sp>
      <p:sp>
        <p:nvSpPr>
          <p:cNvPr id="6" name="TextBox 5"/>
          <p:cNvSpPr txBox="1"/>
          <p:nvPr/>
        </p:nvSpPr>
        <p:spPr>
          <a:xfrm>
            <a:off x="843924" y="2105623"/>
            <a:ext cx="10071562" cy="1631216"/>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600"/>
              </a:spcAft>
              <a:buClr>
                <a:srgbClr val="4D4D4D">
                  <a:lumMod val="40000"/>
                  <a:lumOff val="60000"/>
                </a:srgbClr>
              </a:buClr>
              <a:buSzPct val="70000"/>
              <a:buFont typeface="Arial" panose="020B0604020202020204" pitchFamily="34" charset="0"/>
              <a:buChar char="►"/>
              <a:tabLst/>
              <a:defRPr/>
            </a:pPr>
            <a:r>
              <a:rPr kumimoji="0" lang="en-US" sz="1800" b="0" i="0" u="none" strike="noStrike" kern="1200" cap="none" spc="0" normalizeH="0" baseline="0" noProof="0" dirty="0">
                <a:ln>
                  <a:noFill/>
                </a:ln>
                <a:solidFill>
                  <a:srgbClr val="4D4D4D"/>
                </a:solidFill>
                <a:effectLst/>
                <a:uLnTx/>
                <a:uFillTx/>
                <a:latin typeface="Arial"/>
                <a:ea typeface="+mn-ea"/>
                <a:cs typeface="+mn-cs"/>
              </a:rPr>
              <a:t>“Classic” internal market rules for the </a:t>
            </a:r>
            <a:r>
              <a:rPr kumimoji="0" lang="en-US" sz="1800" b="1" i="0" u="none" strike="noStrike" kern="1200" cap="none" spc="0" normalizeH="0" baseline="0" noProof="0" dirty="0">
                <a:ln>
                  <a:noFill/>
                </a:ln>
                <a:solidFill>
                  <a:srgbClr val="4D4D4D"/>
                </a:solidFill>
                <a:effectLst/>
                <a:uLnTx/>
                <a:uFillTx/>
                <a:latin typeface="Arial"/>
                <a:ea typeface="+mn-ea"/>
                <a:cs typeface="+mn-cs"/>
              </a:rPr>
              <a:t>placing on the market and putting into service of</a:t>
            </a:r>
            <a:r>
              <a:rPr kumimoji="0" lang="en-US" sz="1800" b="0" i="0" u="none" strike="noStrike" kern="1200" cap="none" spc="0" normalizeH="0" baseline="0" noProof="0" dirty="0">
                <a:ln>
                  <a:noFill/>
                </a:ln>
                <a:solidFill>
                  <a:srgbClr val="4D4D4D"/>
                </a:solidFill>
                <a:effectLst/>
                <a:uLnTx/>
                <a:uFillTx/>
                <a:latin typeface="Arial"/>
                <a:ea typeface="+mn-ea"/>
                <a:cs typeface="+mn-cs"/>
              </a:rPr>
              <a:t> AI systems</a:t>
            </a:r>
          </a:p>
          <a:p>
            <a:pPr marL="285750" marR="0" lvl="0" indent="-285750" algn="l" defTabSz="914400" rtl="0" eaLnBrk="1" fontAlgn="auto" latinLnBrk="0" hangingPunct="1">
              <a:lnSpc>
                <a:spcPct val="100000"/>
              </a:lnSpc>
              <a:spcBef>
                <a:spcPts val="0"/>
              </a:spcBef>
              <a:spcAft>
                <a:spcPts val="600"/>
              </a:spcAft>
              <a:buClr>
                <a:srgbClr val="4D4D4D">
                  <a:lumMod val="40000"/>
                  <a:lumOff val="60000"/>
                </a:srgbClr>
              </a:buClr>
              <a:buSzPct val="70000"/>
              <a:buFont typeface="Arial" panose="020B0604020202020204" pitchFamily="34" charset="0"/>
              <a:buChar char="►"/>
              <a:tabLst/>
              <a:defRPr/>
            </a:pPr>
            <a:r>
              <a:rPr kumimoji="0" lang="en-US" sz="1800" b="0" i="0" u="none" strike="noStrike" kern="1200" cap="none" spc="0" normalizeH="0" baseline="0" noProof="0" dirty="0">
                <a:ln>
                  <a:noFill/>
                </a:ln>
                <a:solidFill>
                  <a:srgbClr val="4D4D4D"/>
                </a:solidFill>
                <a:effectLst/>
                <a:uLnTx/>
                <a:uFillTx/>
                <a:latin typeface="Arial"/>
                <a:ea typeface="+mn-ea"/>
                <a:cs typeface="+mn-cs"/>
              </a:rPr>
              <a:t>Aligned to vast EU acquis on product safety which shall be jointly applied (e.g. AI embedded in products)</a:t>
            </a:r>
          </a:p>
          <a:p>
            <a:pPr marL="0" marR="0" lvl="0" indent="0" algn="l" defTabSz="914400" rtl="0" eaLnBrk="1" fontAlgn="auto" latinLnBrk="0" hangingPunct="1">
              <a:lnSpc>
                <a:spcPct val="100000"/>
              </a:lnSpc>
              <a:spcBef>
                <a:spcPts val="0"/>
              </a:spcBef>
              <a:spcAft>
                <a:spcPts val="400"/>
              </a:spcAft>
              <a:buClr>
                <a:srgbClr val="4D4D4D">
                  <a:lumMod val="40000"/>
                  <a:lumOff val="60000"/>
                </a:srgbClr>
              </a:buClr>
              <a:buSzPct val="70000"/>
              <a:buFontTx/>
              <a:buNone/>
              <a:tabLst/>
              <a:defRPr/>
            </a:pPr>
            <a:r>
              <a:rPr kumimoji="0" lang="en-IE" sz="1800" b="0" i="1" u="sng" strike="noStrike" kern="1200" cap="none" spc="0" normalizeH="0" baseline="0" noProof="0" dirty="0">
                <a:ln>
                  <a:noFill/>
                </a:ln>
                <a:solidFill>
                  <a:srgbClr val="4D4D4D"/>
                </a:solidFill>
                <a:effectLst/>
                <a:uLnTx/>
                <a:uFillTx/>
                <a:latin typeface="Arial"/>
                <a:ea typeface="+mn-ea"/>
                <a:cs typeface="+mn-cs"/>
              </a:rPr>
              <a:t>Excluded</a:t>
            </a:r>
            <a:r>
              <a:rPr kumimoji="0" lang="en-IE" sz="1800" b="0" i="1" u="none" strike="noStrike" kern="1200" cap="none" spc="0" normalizeH="0" baseline="0" noProof="0" dirty="0">
                <a:ln>
                  <a:noFill/>
                </a:ln>
                <a:solidFill>
                  <a:srgbClr val="4D4D4D"/>
                </a:solidFill>
                <a:effectLst/>
                <a:uLnTx/>
                <a:uFillTx/>
                <a:latin typeface="Arial"/>
                <a:ea typeface="+mn-ea"/>
                <a:cs typeface="+mn-cs"/>
              </a:rPr>
              <a:t>:</a:t>
            </a:r>
            <a:r>
              <a:rPr kumimoji="0" lang="en-IE" sz="1800" b="0" i="0" u="none" strike="noStrike" kern="1200" cap="none" spc="0" normalizeH="0" baseline="0" noProof="0" dirty="0">
                <a:ln>
                  <a:noFill/>
                </a:ln>
                <a:solidFill>
                  <a:srgbClr val="4D4D4D"/>
                </a:solidFill>
                <a:effectLst/>
                <a:uLnTx/>
                <a:uFillTx/>
                <a:latin typeface="Arial"/>
                <a:ea typeface="+mn-ea"/>
                <a:cs typeface="+mn-cs"/>
              </a:rPr>
              <a:t> AI developed used exclusively for military purposes</a:t>
            </a:r>
          </a:p>
        </p:txBody>
      </p:sp>
      <p:sp>
        <p:nvSpPr>
          <p:cNvPr id="4" name="Rectangle 3"/>
          <p:cNvSpPr/>
          <p:nvPr/>
        </p:nvSpPr>
        <p:spPr>
          <a:xfrm>
            <a:off x="843924" y="1594008"/>
            <a:ext cx="6455037" cy="40011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2000" b="1" i="0" u="none" strike="noStrike" kern="1200" cap="none" spc="0" normalizeH="0" baseline="0" noProof="0" dirty="0">
                <a:ln>
                  <a:noFill/>
                </a:ln>
                <a:solidFill>
                  <a:srgbClr val="4BC5DE"/>
                </a:solidFill>
                <a:effectLst/>
                <a:uLnTx/>
                <a:uFillTx/>
                <a:latin typeface="Arial"/>
                <a:ea typeface="+mn-ea"/>
                <a:cs typeface="+mn-cs"/>
              </a:rPr>
              <a:t>Internal market legislation (mainly based on Art. 114 TFEU)</a:t>
            </a:r>
            <a:endParaRPr kumimoji="0" lang="fr-BE" sz="2000" b="0" i="0" u="none" strike="noStrike" kern="1200" cap="none" spc="0" normalizeH="0" baseline="0" noProof="0" dirty="0">
              <a:ln>
                <a:noFill/>
              </a:ln>
              <a:solidFill>
                <a:srgbClr val="4BC5DE"/>
              </a:solidFill>
              <a:effectLst/>
              <a:uLnTx/>
              <a:uFillTx/>
              <a:latin typeface="Arial"/>
              <a:ea typeface="+mn-ea"/>
              <a:cs typeface="+mn-cs"/>
            </a:endParaRPr>
          </a:p>
        </p:txBody>
      </p:sp>
      <p:sp>
        <p:nvSpPr>
          <p:cNvPr id="13" name="Rectangle 12"/>
          <p:cNvSpPr/>
          <p:nvPr/>
        </p:nvSpPr>
        <p:spPr>
          <a:xfrm>
            <a:off x="843924" y="5040425"/>
            <a:ext cx="4925964" cy="40011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4BC5DE"/>
                </a:solidFill>
                <a:effectLst/>
                <a:uLnTx/>
                <a:uFillTx/>
                <a:latin typeface="Arial"/>
                <a:ea typeface="+mn-ea"/>
                <a:cs typeface="+mn-cs"/>
              </a:rPr>
              <a:t>Level playing field for EU and non-EU players</a:t>
            </a:r>
            <a:endParaRPr kumimoji="0" lang="fr-BE" sz="2000" b="0" i="0" u="none" strike="noStrike" kern="1200" cap="none" spc="0" normalizeH="0" baseline="0" noProof="0" dirty="0">
              <a:ln>
                <a:noFill/>
              </a:ln>
              <a:solidFill>
                <a:srgbClr val="4BC5DE"/>
              </a:solidFill>
              <a:effectLst/>
              <a:uLnTx/>
              <a:uFillTx/>
              <a:latin typeface="Arial"/>
              <a:ea typeface="+mn-ea"/>
              <a:cs typeface="+mn-cs"/>
            </a:endParaRPr>
          </a:p>
        </p:txBody>
      </p:sp>
      <p:sp>
        <p:nvSpPr>
          <p:cNvPr id="14" name="TextBox 13"/>
          <p:cNvSpPr txBox="1"/>
          <p:nvPr/>
        </p:nvSpPr>
        <p:spPr>
          <a:xfrm>
            <a:off x="843925" y="5507999"/>
            <a:ext cx="10071562" cy="369332"/>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400"/>
              </a:spcAft>
              <a:buClr>
                <a:srgbClr val="4D4D4D">
                  <a:lumMod val="40000"/>
                  <a:lumOff val="60000"/>
                </a:srgbClr>
              </a:buClr>
              <a:buSzPct val="70000"/>
              <a:buFont typeface="Yu Gothic UI Light" panose="020B0300000000000000" pitchFamily="34" charset="-128"/>
              <a:buChar char="▶"/>
              <a:tabLst/>
              <a:defRPr/>
            </a:pPr>
            <a:r>
              <a:rPr kumimoji="0" lang="en-US" sz="1800" b="0" i="0" u="none" strike="noStrike" kern="1200" cap="none" spc="0" normalizeH="0" baseline="0" noProof="0" dirty="0">
                <a:ln>
                  <a:noFill/>
                </a:ln>
                <a:solidFill>
                  <a:srgbClr val="4D4D4D"/>
                </a:solidFill>
                <a:effectLst/>
                <a:uLnTx/>
                <a:uFillTx/>
                <a:latin typeface="Arial"/>
                <a:ea typeface="+mn-ea"/>
                <a:cs typeface="+mn-cs"/>
              </a:rPr>
              <a:t>Independent of origin of producer or user</a:t>
            </a:r>
          </a:p>
        </p:txBody>
      </p:sp>
      <p:cxnSp>
        <p:nvCxnSpPr>
          <p:cNvPr id="5" name="Straight Connector 4"/>
          <p:cNvCxnSpPr/>
          <p:nvPr/>
        </p:nvCxnSpPr>
        <p:spPr>
          <a:xfrm>
            <a:off x="843924" y="1994118"/>
            <a:ext cx="1007156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843924" y="5441273"/>
            <a:ext cx="10071562" cy="0"/>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843924" y="4218654"/>
            <a:ext cx="10071562" cy="684803"/>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300"/>
              </a:spcAft>
              <a:buClr>
                <a:srgbClr val="4D4D4D">
                  <a:lumMod val="40000"/>
                  <a:lumOff val="60000"/>
                </a:srgbClr>
              </a:buClr>
              <a:buSzPct val="70000"/>
              <a:buFont typeface="Arial" panose="020B0604020202020204" pitchFamily="34" charset="0"/>
              <a:buChar char="►"/>
              <a:tabLst/>
              <a:defRPr/>
            </a:pPr>
            <a:r>
              <a:rPr kumimoji="0" lang="en-US" sz="1800" b="0" i="0" u="none" strike="noStrike" kern="1200" cap="none" spc="0" normalizeH="0" baseline="0" noProof="0" dirty="0">
                <a:ln>
                  <a:noFill/>
                </a:ln>
                <a:solidFill>
                  <a:srgbClr val="4D4D4D"/>
                </a:solidFill>
                <a:effectLst/>
                <a:uLnTx/>
                <a:uFillTx/>
                <a:latin typeface="Arial"/>
                <a:ea typeface="+mn-ea"/>
                <a:cs typeface="+mn-cs"/>
              </a:rPr>
              <a:t>No regulation of the technology as such, but of concrete high-risk use cases</a:t>
            </a:r>
            <a:endParaRPr kumimoji="0" lang="en-IE" sz="1800" b="0" i="0" u="none" strike="noStrike" kern="1200" cap="none" spc="0" normalizeH="0" baseline="0" noProof="0" dirty="0">
              <a:ln>
                <a:noFill/>
              </a:ln>
              <a:solidFill>
                <a:srgbClr val="4D4D4D"/>
              </a:solidFill>
              <a:effectLst/>
              <a:uLnTx/>
              <a:uFillTx/>
              <a:latin typeface="Arial"/>
              <a:ea typeface="+mn-ea"/>
              <a:cs typeface="+mn-cs"/>
            </a:endParaRPr>
          </a:p>
          <a:p>
            <a:pPr marL="285750" marR="0" lvl="0" indent="-285750" algn="l" defTabSz="914400" rtl="0" eaLnBrk="1" fontAlgn="auto" latinLnBrk="0" hangingPunct="1">
              <a:lnSpc>
                <a:spcPct val="100000"/>
              </a:lnSpc>
              <a:spcBef>
                <a:spcPts val="0"/>
              </a:spcBef>
              <a:spcAft>
                <a:spcPts val="0"/>
              </a:spcAft>
              <a:buClr>
                <a:srgbClr val="4D4D4D">
                  <a:lumMod val="40000"/>
                  <a:lumOff val="60000"/>
                </a:srgbClr>
              </a:buClr>
              <a:buSzPct val="70000"/>
              <a:buFont typeface="Arial" panose="020B0604020202020204" pitchFamily="34" charset="0"/>
              <a:buChar char="►"/>
              <a:tabLst/>
              <a:defRPr/>
            </a:pPr>
            <a:r>
              <a:rPr kumimoji="0" lang="en-IE" sz="1800" b="0" i="0" u="none" strike="noStrike" kern="1200" cap="none" spc="0" normalizeH="0" baseline="0" noProof="0" dirty="0">
                <a:ln>
                  <a:noFill/>
                </a:ln>
                <a:solidFill>
                  <a:srgbClr val="4D4D4D"/>
                </a:solidFill>
                <a:effectLst/>
                <a:uLnTx/>
                <a:uFillTx/>
                <a:latin typeface="Arial"/>
                <a:ea typeface="+mn-ea"/>
                <a:cs typeface="+mn-cs"/>
              </a:rPr>
              <a:t>Covers risks to health, safety and/or fundamental rights</a:t>
            </a:r>
            <a:endParaRPr kumimoji="0" lang="en-GB" sz="1800" b="0" i="0" u="none" strike="noStrike" kern="1200" cap="none" spc="0" normalizeH="0" baseline="0" noProof="0" dirty="0">
              <a:ln>
                <a:noFill/>
              </a:ln>
              <a:solidFill>
                <a:srgbClr val="4D4D4D"/>
              </a:solidFill>
              <a:effectLst/>
              <a:uLnTx/>
              <a:uFillTx/>
              <a:latin typeface="Arial"/>
              <a:ea typeface="+mn-ea"/>
              <a:cs typeface="+mn-cs"/>
            </a:endParaRPr>
          </a:p>
        </p:txBody>
      </p:sp>
      <p:sp>
        <p:nvSpPr>
          <p:cNvPr id="17" name="Rectangle 16"/>
          <p:cNvSpPr/>
          <p:nvPr/>
        </p:nvSpPr>
        <p:spPr>
          <a:xfrm>
            <a:off x="843924" y="3746305"/>
            <a:ext cx="3229667" cy="40011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2000" b="1" i="0" u="none" strike="noStrike" kern="1200" cap="none" spc="0" normalizeH="0" baseline="0" noProof="0" dirty="0">
                <a:ln>
                  <a:noFill/>
                </a:ln>
                <a:solidFill>
                  <a:srgbClr val="4BC5DE"/>
                </a:solidFill>
                <a:effectLst/>
                <a:uLnTx/>
                <a:uFillTx/>
                <a:latin typeface="Arial"/>
                <a:ea typeface="+mn-ea"/>
                <a:cs typeface="+mn-cs"/>
              </a:rPr>
              <a:t>Layered risk-based approach</a:t>
            </a:r>
            <a:endParaRPr kumimoji="0" lang="fr-BE" sz="2000" b="0" i="0" u="none" strike="noStrike" kern="1200" cap="none" spc="0" normalizeH="0" baseline="0" noProof="0" dirty="0">
              <a:ln>
                <a:noFill/>
              </a:ln>
              <a:solidFill>
                <a:srgbClr val="4BC5DE"/>
              </a:solidFill>
              <a:effectLst/>
              <a:uLnTx/>
              <a:uFillTx/>
              <a:latin typeface="Arial"/>
              <a:ea typeface="+mn-ea"/>
              <a:cs typeface="+mn-cs"/>
            </a:endParaRPr>
          </a:p>
        </p:txBody>
      </p:sp>
      <p:cxnSp>
        <p:nvCxnSpPr>
          <p:cNvPr id="18" name="Straight Connector 17"/>
          <p:cNvCxnSpPr/>
          <p:nvPr/>
        </p:nvCxnSpPr>
        <p:spPr>
          <a:xfrm>
            <a:off x="843924" y="4170494"/>
            <a:ext cx="1007156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3"/>
          <p:cNvGraphicFramePr>
            <a:graphicFrameLocks/>
          </p:cNvGraphicFramePr>
          <p:nvPr/>
        </p:nvGraphicFramePr>
        <p:xfrm>
          <a:off x="4508469" y="3601239"/>
          <a:ext cx="648923" cy="5210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26103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70668" y="1319673"/>
            <a:ext cx="1074454" cy="8142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E" sz="13800" b="1" i="0" u="none" strike="noStrike" kern="1200" cap="none" spc="0" normalizeH="0" baseline="0" noProof="0" dirty="0">
                <a:ln>
                  <a:noFill/>
                </a:ln>
                <a:solidFill>
                  <a:srgbClr val="09C3AA"/>
                </a:solidFill>
                <a:effectLst/>
                <a:uLnTx/>
                <a:uFillTx/>
                <a:latin typeface="Times New Roman" panose="02020603050405020304" pitchFamily="18" charset="0"/>
                <a:ea typeface="+mn-ea"/>
                <a:cs typeface="Times New Roman" panose="02020603050405020304" pitchFamily="18" charset="0"/>
              </a:rPr>
              <a:t>“</a:t>
            </a:r>
            <a:endParaRPr kumimoji="0" lang="en-US" sz="13800" b="1" i="0" u="none" strike="noStrike" kern="1200" cap="none" spc="0" normalizeH="0" baseline="0" noProof="0" dirty="0">
              <a:ln>
                <a:noFill/>
              </a:ln>
              <a:solidFill>
                <a:srgbClr val="09C3AA"/>
              </a:solidFill>
              <a:effectLst/>
              <a:uLnTx/>
              <a:uFillTx/>
              <a:latin typeface="Times New Roman" panose="02020603050405020304" pitchFamily="18" charset="0"/>
              <a:ea typeface="+mn-ea"/>
              <a:cs typeface="Times New Roman" panose="02020603050405020304" pitchFamily="18" charset="0"/>
            </a:endParaRPr>
          </a:p>
        </p:txBody>
      </p:sp>
      <p:sp>
        <p:nvSpPr>
          <p:cNvPr id="3" name="Title 2"/>
          <p:cNvSpPr>
            <a:spLocks noGrp="1"/>
          </p:cNvSpPr>
          <p:nvPr>
            <p:ph type="title"/>
          </p:nvPr>
        </p:nvSpPr>
        <p:spPr>
          <a:xfrm>
            <a:off x="946794" y="487253"/>
            <a:ext cx="10515600" cy="782357"/>
          </a:xfrm>
        </p:spPr>
        <p:txBody>
          <a:bodyPr/>
          <a:lstStyle/>
          <a:p>
            <a:r>
              <a:rPr lang="en-IE" b="1" dirty="0">
                <a:solidFill>
                  <a:schemeClr val="tx1">
                    <a:lumMod val="50000"/>
                    <a:lumOff val="50000"/>
                  </a:schemeClr>
                </a:solidFill>
              </a:rPr>
              <a:t>Definition of Artificial Intelligence</a:t>
            </a:r>
            <a:endParaRPr lang="fr-BE" b="1" dirty="0">
              <a:solidFill>
                <a:schemeClr val="tx1">
                  <a:lumMod val="50000"/>
                  <a:lumOff val="50000"/>
                </a:schemeClr>
              </a:solidFill>
            </a:endParaRPr>
          </a:p>
        </p:txBody>
      </p:sp>
      <p:sp>
        <p:nvSpPr>
          <p:cNvPr id="6" name="TextBox 5"/>
          <p:cNvSpPr txBox="1"/>
          <p:nvPr/>
        </p:nvSpPr>
        <p:spPr>
          <a:xfrm>
            <a:off x="6359807" y="1881188"/>
            <a:ext cx="4524093" cy="3990836"/>
          </a:xfrm>
          <a:prstGeom prst="rect">
            <a:avLst/>
          </a:prstGeom>
          <a:noFill/>
        </p:spPr>
        <p:txBody>
          <a:bodyPr wrap="square" rtlCol="0">
            <a:spAutoFit/>
          </a:bodyPr>
          <a:lstStyle/>
          <a:p>
            <a:pPr marL="285750" marR="0" lvl="0" indent="-285750" algn="just" defTabSz="914400" rtl="0" eaLnBrk="1" fontAlgn="auto" latinLnBrk="0" hangingPunct="1">
              <a:lnSpc>
                <a:spcPct val="100000"/>
              </a:lnSpc>
              <a:spcBef>
                <a:spcPts val="0"/>
              </a:spcBef>
              <a:spcAft>
                <a:spcPts val="800"/>
              </a:spcAft>
              <a:buClr>
                <a:srgbClr val="09C3AA"/>
              </a:buClr>
              <a:buSzPct val="70000"/>
              <a:buFont typeface="Yu Gothic UI Light" panose="020B0300000000000000" pitchFamily="34" charset="-128"/>
              <a:buChar char="▶"/>
              <a:tabLst/>
              <a:defRPr/>
            </a:pPr>
            <a:r>
              <a:rPr kumimoji="0" lang="en-US" sz="2000" b="0" i="0" u="none" strike="noStrike" kern="1200" cap="none" spc="0" normalizeH="0" baseline="0" noProof="0" dirty="0">
                <a:ln>
                  <a:noFill/>
                </a:ln>
                <a:solidFill>
                  <a:srgbClr val="4D4D4D"/>
                </a:solidFill>
                <a:effectLst/>
                <a:uLnTx/>
                <a:uFillTx/>
                <a:latin typeface="Arial"/>
                <a:ea typeface="+mn-ea"/>
                <a:cs typeface="+mn-cs"/>
              </a:rPr>
              <a:t>Definition of AI should be </a:t>
            </a:r>
            <a:r>
              <a:rPr kumimoji="0" lang="en-US" sz="2000" b="1" i="0" u="none" strike="noStrike" kern="1200" cap="none" spc="0" normalizeH="0" baseline="0" noProof="0" dirty="0">
                <a:ln>
                  <a:noFill/>
                </a:ln>
                <a:solidFill>
                  <a:srgbClr val="4D4D4D"/>
                </a:solidFill>
                <a:effectLst/>
                <a:uLnTx/>
                <a:uFillTx/>
                <a:latin typeface="Arial"/>
                <a:ea typeface="+mn-ea"/>
                <a:cs typeface="+mn-cs"/>
              </a:rPr>
              <a:t>as neutral as possible</a:t>
            </a:r>
            <a:r>
              <a:rPr kumimoji="0" lang="en-US" sz="2000" b="0" i="0" u="none" strike="noStrike" kern="1200" cap="none" spc="0" normalizeH="0" baseline="0" noProof="0" dirty="0">
                <a:ln>
                  <a:noFill/>
                </a:ln>
                <a:solidFill>
                  <a:srgbClr val="4D4D4D"/>
                </a:solidFill>
                <a:effectLst/>
                <a:uLnTx/>
                <a:uFillTx/>
                <a:latin typeface="Arial"/>
                <a:ea typeface="+mn-ea"/>
                <a:cs typeface="+mn-cs"/>
              </a:rPr>
              <a:t> in order to cover techniques which are not yet known/developed </a:t>
            </a:r>
          </a:p>
          <a:p>
            <a:pPr marL="285750" marR="0" lvl="0" indent="-285750" algn="just" defTabSz="914400" rtl="0" eaLnBrk="1" fontAlgn="auto" latinLnBrk="0" hangingPunct="1">
              <a:lnSpc>
                <a:spcPct val="100000"/>
              </a:lnSpc>
              <a:spcBef>
                <a:spcPts val="0"/>
              </a:spcBef>
              <a:spcAft>
                <a:spcPts val="800"/>
              </a:spcAft>
              <a:buClr>
                <a:srgbClr val="09C3AA"/>
              </a:buClr>
              <a:buSzPct val="70000"/>
              <a:buFont typeface="Yu Gothic UI Light" panose="020B0300000000000000" pitchFamily="34" charset="-128"/>
              <a:buChar char="▶"/>
              <a:tabLst/>
              <a:defRPr/>
            </a:pPr>
            <a:r>
              <a:rPr kumimoji="0" lang="en-IE" sz="2000" b="1" i="0" u="none" strike="noStrike" kern="1200" cap="none" spc="0" normalizeH="0" baseline="0" noProof="0" dirty="0">
                <a:ln>
                  <a:noFill/>
                </a:ln>
                <a:solidFill>
                  <a:srgbClr val="4D4D4D"/>
                </a:solidFill>
                <a:effectLst/>
                <a:uLnTx/>
                <a:uFillTx/>
                <a:latin typeface="Arial"/>
                <a:ea typeface="+mn-ea"/>
                <a:cs typeface="+mn-cs"/>
              </a:rPr>
              <a:t>Overall aim is to cover all AI</a:t>
            </a:r>
            <a:r>
              <a:rPr kumimoji="0" lang="en-IE" sz="2000" b="0" i="0" u="none" strike="noStrike" kern="1200" cap="none" spc="0" normalizeH="0" baseline="0" noProof="0" dirty="0">
                <a:ln>
                  <a:noFill/>
                </a:ln>
                <a:solidFill>
                  <a:srgbClr val="4D4D4D"/>
                </a:solidFill>
                <a:effectLst/>
                <a:uLnTx/>
                <a:uFillTx/>
                <a:latin typeface="Arial"/>
                <a:ea typeface="+mn-ea"/>
                <a:cs typeface="+mn-cs"/>
              </a:rPr>
              <a:t>, including traditional </a:t>
            </a:r>
            <a:r>
              <a:rPr kumimoji="0" lang="en-US" sz="2000" b="0" i="0" u="none" strike="noStrike" kern="1200" cap="none" spc="0" normalizeH="0" baseline="0" noProof="0" dirty="0">
                <a:ln>
                  <a:noFill/>
                </a:ln>
                <a:solidFill>
                  <a:srgbClr val="4D4D4D"/>
                </a:solidFill>
                <a:effectLst/>
                <a:uLnTx/>
                <a:uFillTx/>
                <a:latin typeface="Arial"/>
                <a:ea typeface="+mn-ea"/>
                <a:cs typeface="+mn-cs"/>
              </a:rPr>
              <a:t>symbolic AI, Machine learning, as well as hybrid systems </a:t>
            </a:r>
          </a:p>
          <a:p>
            <a:pPr marL="285750" marR="0" lvl="0" indent="-285750" algn="just" defTabSz="914400" rtl="0" eaLnBrk="1" fontAlgn="auto" latinLnBrk="0" hangingPunct="1">
              <a:lnSpc>
                <a:spcPct val="100000"/>
              </a:lnSpc>
              <a:spcBef>
                <a:spcPts val="0"/>
              </a:spcBef>
              <a:spcAft>
                <a:spcPts val="800"/>
              </a:spcAft>
              <a:buClr>
                <a:srgbClr val="09C3AA"/>
              </a:buClr>
              <a:buSzPct val="70000"/>
              <a:buFont typeface="Yu Gothic UI Light" panose="020B0300000000000000" pitchFamily="34" charset="-128"/>
              <a:buChar char="▶"/>
              <a:tabLst/>
              <a:defRPr/>
            </a:pPr>
            <a:r>
              <a:rPr kumimoji="0" lang="en-US" sz="2000" b="1" i="0" u="none" strike="noStrike" kern="1200" cap="none" spc="0" normalizeH="0" baseline="0" noProof="0" dirty="0">
                <a:ln>
                  <a:noFill/>
                </a:ln>
                <a:solidFill>
                  <a:srgbClr val="4D4D4D"/>
                </a:solidFill>
                <a:effectLst/>
                <a:uLnTx/>
                <a:uFillTx/>
                <a:latin typeface="Arial"/>
                <a:ea typeface="+mn-ea"/>
                <a:cs typeface="+mn-cs"/>
              </a:rPr>
              <a:t>Annex I</a:t>
            </a:r>
            <a:r>
              <a:rPr kumimoji="0" lang="en-US" sz="2000" b="0" i="0" u="none" strike="noStrike" kern="1200" cap="none" spc="0" normalizeH="0" baseline="0" noProof="0" dirty="0">
                <a:ln>
                  <a:noFill/>
                </a:ln>
                <a:solidFill>
                  <a:srgbClr val="4D4D4D"/>
                </a:solidFill>
                <a:effectLst/>
                <a:uLnTx/>
                <a:uFillTx/>
                <a:latin typeface="Arial"/>
                <a:ea typeface="+mn-ea"/>
                <a:cs typeface="+mn-cs"/>
              </a:rPr>
              <a:t>: list of AI techniques and approaches should provide for legal certainty (adaptations over time may be necessary) </a:t>
            </a:r>
            <a:endParaRPr kumimoji="0" lang="en-GB" sz="2000" b="0" i="0" u="none" strike="noStrike" kern="1200" cap="none" spc="0" normalizeH="0" baseline="0" noProof="0" dirty="0">
              <a:ln>
                <a:noFill/>
              </a:ln>
              <a:solidFill>
                <a:srgbClr val="4D4D4D"/>
              </a:solidFill>
              <a:effectLst/>
              <a:uLnTx/>
              <a:uFillTx/>
              <a:latin typeface="Arial"/>
              <a:ea typeface="+mn-ea"/>
              <a:cs typeface="+mn-cs"/>
            </a:endParaRPr>
          </a:p>
        </p:txBody>
      </p:sp>
      <p:sp>
        <p:nvSpPr>
          <p:cNvPr id="10" name="Rectangle 9"/>
          <p:cNvSpPr/>
          <p:nvPr/>
        </p:nvSpPr>
        <p:spPr>
          <a:xfrm>
            <a:off x="1621141" y="1811302"/>
            <a:ext cx="4559306" cy="3370153"/>
          </a:xfrm>
          <a:prstGeom prst="rect">
            <a:avLst/>
          </a:prstGeom>
        </p:spPr>
        <p:txBody>
          <a:bodyPr wrap="square" lIns="0" t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1" u="none" strike="noStrike" kern="1200" cap="none" spc="0" normalizeH="0" baseline="0" noProof="0" dirty="0">
                <a:ln>
                  <a:noFill/>
                </a:ln>
                <a:solidFill>
                  <a:srgbClr val="4D4D4D">
                    <a:lumMod val="50000"/>
                    <a:lumOff val="50000"/>
                  </a:srgbClr>
                </a:solidFill>
                <a:effectLst/>
                <a:uLnTx/>
                <a:uFillTx/>
                <a:latin typeface="Arial"/>
                <a:ea typeface="+mn-ea"/>
                <a:cs typeface="+mn-cs"/>
              </a:rPr>
              <a:t>“a software that is developed with one or more of the techniques and approaches listed in Annex I and can, for a given set of human-defined objectives, generate outputs such as content, predictions, recommendations, or decisions influencing the environments they interact with”</a:t>
            </a:r>
          </a:p>
        </p:txBody>
      </p:sp>
      <p:cxnSp>
        <p:nvCxnSpPr>
          <p:cNvPr id="17" name="Straight Connector 16"/>
          <p:cNvCxnSpPr/>
          <p:nvPr/>
        </p:nvCxnSpPr>
        <p:spPr>
          <a:xfrm>
            <a:off x="6096000" y="1880814"/>
            <a:ext cx="0" cy="3996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01743" y="565202"/>
            <a:ext cx="905001" cy="905001"/>
          </a:xfrm>
          <a:prstGeom prst="rect">
            <a:avLst/>
          </a:prstGeom>
        </p:spPr>
      </p:pic>
    </p:spTree>
    <p:extLst>
      <p:ext uri="{BB962C8B-B14F-4D97-AF65-F5344CB8AC3E}">
        <p14:creationId xmlns:p14="http://schemas.microsoft.com/office/powerpoint/2010/main" val="247241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4D4D4D">
                  <a:tint val="75000"/>
                </a:srgbClr>
              </a:solidFill>
              <a:effectLst/>
              <a:uLnTx/>
              <a:uFillTx/>
              <a:latin typeface="Arial"/>
              <a:ea typeface="+mn-ea"/>
              <a:cs typeface="+mn-cs"/>
            </a:endParaRPr>
          </a:p>
        </p:txBody>
      </p:sp>
      <p:sp>
        <p:nvSpPr>
          <p:cNvPr id="3" name="Title 2"/>
          <p:cNvSpPr>
            <a:spLocks noGrp="1"/>
          </p:cNvSpPr>
          <p:nvPr>
            <p:ph type="title"/>
          </p:nvPr>
        </p:nvSpPr>
        <p:spPr>
          <a:xfrm>
            <a:off x="979686" y="75618"/>
            <a:ext cx="10515600" cy="782357"/>
          </a:xfrm>
        </p:spPr>
        <p:txBody>
          <a:bodyPr/>
          <a:lstStyle/>
          <a:p>
            <a:r>
              <a:rPr lang="en-IE" b="1" dirty="0">
                <a:solidFill>
                  <a:schemeClr val="tx1">
                    <a:lumMod val="50000"/>
                    <a:lumOff val="50000"/>
                  </a:schemeClr>
                </a:solidFill>
              </a:rPr>
              <a:t>A risk-based approach</a:t>
            </a:r>
            <a:endParaRPr lang="en-US" b="1" dirty="0">
              <a:solidFill>
                <a:schemeClr val="tx1">
                  <a:lumMod val="50000"/>
                  <a:lumOff val="50000"/>
                </a:schemeClr>
              </a:solidFill>
            </a:endParaRPr>
          </a:p>
        </p:txBody>
      </p:sp>
      <p:grpSp>
        <p:nvGrpSpPr>
          <p:cNvPr id="2" name="Group 1"/>
          <p:cNvGrpSpPr/>
          <p:nvPr/>
        </p:nvGrpSpPr>
        <p:grpSpPr>
          <a:xfrm>
            <a:off x="-2553519" y="1926114"/>
            <a:ext cx="6786613" cy="4349558"/>
            <a:chOff x="-2553519" y="1926114"/>
            <a:chExt cx="6786613" cy="4349558"/>
          </a:xfrm>
        </p:grpSpPr>
        <p:sp>
          <p:nvSpPr>
            <p:cNvPr id="4" name="Rectangle 3"/>
            <p:cNvSpPr/>
            <p:nvPr/>
          </p:nvSpPr>
          <p:spPr>
            <a:xfrm>
              <a:off x="-2553519" y="1926114"/>
              <a:ext cx="6786613" cy="4349558"/>
            </a:xfrm>
            <a:prstGeom prst="rect">
              <a:avLst/>
            </a:prstGeom>
            <a:ln w="57150"/>
          </p:spPr>
        </p:sp>
        <p:sp>
          <p:nvSpPr>
            <p:cNvPr id="6" name="Freeform 5"/>
            <p:cNvSpPr/>
            <p:nvPr/>
          </p:nvSpPr>
          <p:spPr>
            <a:xfrm>
              <a:off x="-8540" y="1926114"/>
              <a:ext cx="1696653" cy="1087389"/>
            </a:xfrm>
            <a:custGeom>
              <a:avLst/>
              <a:gdLst>
                <a:gd name="connsiteX0" fmla="*/ 0 w 1696653"/>
                <a:gd name="connsiteY0" fmla="*/ 1087389 h 1087389"/>
                <a:gd name="connsiteX1" fmla="*/ 848327 w 1696653"/>
                <a:gd name="connsiteY1" fmla="*/ 0 h 1087389"/>
                <a:gd name="connsiteX2" fmla="*/ 848327 w 1696653"/>
                <a:gd name="connsiteY2" fmla="*/ 0 h 1087389"/>
                <a:gd name="connsiteX3" fmla="*/ 1696653 w 1696653"/>
                <a:gd name="connsiteY3" fmla="*/ 1087389 h 1087389"/>
                <a:gd name="connsiteX4" fmla="*/ 0 w 1696653"/>
                <a:gd name="connsiteY4" fmla="*/ 1087389 h 10873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6653" h="1087389">
                  <a:moveTo>
                    <a:pt x="0" y="1087389"/>
                  </a:moveTo>
                  <a:lnTo>
                    <a:pt x="848327" y="0"/>
                  </a:lnTo>
                  <a:lnTo>
                    <a:pt x="848327" y="0"/>
                  </a:lnTo>
                  <a:lnTo>
                    <a:pt x="1696653" y="1087389"/>
                  </a:lnTo>
                  <a:lnTo>
                    <a:pt x="0" y="1087389"/>
                  </a:lnTo>
                  <a:close/>
                </a:path>
              </a:pathLst>
            </a:custGeom>
            <a:solidFill>
              <a:srgbClr val="CF3B1D"/>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2550" tIns="82550" rIns="82550" bIns="82550" numCol="1" spcCol="1270" anchor="ctr" anchorCtr="0">
              <a:noAutofit/>
            </a:bodyPr>
            <a:lstStyle/>
            <a:p>
              <a:pPr marL="0" marR="0" lvl="0" indent="0" algn="ctr" defTabSz="2889250" rtl="0" eaLnBrk="1" fontAlgn="auto" latinLnBrk="0" hangingPunct="1">
                <a:lnSpc>
                  <a:spcPct val="90000"/>
                </a:lnSpc>
                <a:spcBef>
                  <a:spcPct val="0"/>
                </a:spcBef>
                <a:spcAft>
                  <a:spcPct val="35000"/>
                </a:spcAft>
                <a:buClrTx/>
                <a:buSzTx/>
                <a:buFontTx/>
                <a:buNone/>
                <a:tabLst/>
                <a:defRPr/>
              </a:pPr>
              <a:r>
                <a:rPr kumimoji="0" lang="en-IE" sz="6500" b="0" i="0" u="none" strike="noStrike" kern="1200" cap="none" spc="0" normalizeH="0" baseline="0" noProof="0" dirty="0">
                  <a:ln>
                    <a:noFill/>
                  </a:ln>
                  <a:solidFill>
                    <a:srgbClr val="FFFFFF"/>
                  </a:solidFill>
                  <a:effectLst/>
                  <a:uLnTx/>
                  <a:uFillTx/>
                  <a:latin typeface="Arial"/>
                  <a:ea typeface="+mn-ea"/>
                  <a:cs typeface="+mn-cs"/>
                </a:rPr>
                <a:t> </a:t>
              </a:r>
              <a:endParaRPr kumimoji="0" lang="en-US" sz="6500" b="0" i="0" u="none" strike="noStrike" kern="1200" cap="none" spc="0" normalizeH="0" baseline="0" noProof="0" dirty="0">
                <a:ln>
                  <a:noFill/>
                </a:ln>
                <a:solidFill>
                  <a:srgbClr val="FFFFFF"/>
                </a:solidFill>
                <a:effectLst/>
                <a:uLnTx/>
                <a:uFillTx/>
                <a:latin typeface="Arial"/>
                <a:ea typeface="+mn-ea"/>
                <a:cs typeface="+mn-cs"/>
              </a:endParaRPr>
            </a:p>
          </p:txBody>
        </p:sp>
        <p:sp>
          <p:nvSpPr>
            <p:cNvPr id="24" name="Freeform 23"/>
            <p:cNvSpPr/>
            <p:nvPr/>
          </p:nvSpPr>
          <p:spPr>
            <a:xfrm>
              <a:off x="-856866" y="3013503"/>
              <a:ext cx="3393306" cy="1087389"/>
            </a:xfrm>
            <a:custGeom>
              <a:avLst/>
              <a:gdLst>
                <a:gd name="connsiteX0" fmla="*/ 0 w 3393306"/>
                <a:gd name="connsiteY0" fmla="*/ 1087389 h 1087389"/>
                <a:gd name="connsiteX1" fmla="*/ 848327 w 3393306"/>
                <a:gd name="connsiteY1" fmla="*/ 0 h 1087389"/>
                <a:gd name="connsiteX2" fmla="*/ 2544979 w 3393306"/>
                <a:gd name="connsiteY2" fmla="*/ 0 h 1087389"/>
                <a:gd name="connsiteX3" fmla="*/ 3393306 w 3393306"/>
                <a:gd name="connsiteY3" fmla="*/ 1087389 h 1087389"/>
                <a:gd name="connsiteX4" fmla="*/ 0 w 3393306"/>
                <a:gd name="connsiteY4" fmla="*/ 1087389 h 10873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3306" h="1087389">
                  <a:moveTo>
                    <a:pt x="0" y="1087389"/>
                  </a:moveTo>
                  <a:lnTo>
                    <a:pt x="848327" y="0"/>
                  </a:lnTo>
                  <a:lnTo>
                    <a:pt x="2544979" y="0"/>
                  </a:lnTo>
                  <a:lnTo>
                    <a:pt x="3393306" y="1087389"/>
                  </a:lnTo>
                  <a:lnTo>
                    <a:pt x="0" y="1087389"/>
                  </a:lnTo>
                  <a:close/>
                </a:path>
              </a:pathLst>
            </a:custGeom>
            <a:solidFill>
              <a:srgbClr val="ED8D2F"/>
            </a:solidFill>
            <a:ln w="57150">
              <a:solidFill>
                <a:schemeClr val="bg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676378" tIns="82550" rIns="676379" bIns="82550" numCol="1" spcCol="1270" anchor="ctr" anchorCtr="0">
              <a:noAutofit/>
            </a:bodyPr>
            <a:lstStyle/>
            <a:p>
              <a:pPr marL="0" marR="0" lvl="0" indent="0" algn="ctr" defTabSz="2889250" rtl="0" eaLnBrk="1" fontAlgn="auto" latinLnBrk="0" hangingPunct="1">
                <a:lnSpc>
                  <a:spcPct val="90000"/>
                </a:lnSpc>
                <a:spcBef>
                  <a:spcPct val="0"/>
                </a:spcBef>
                <a:spcAft>
                  <a:spcPct val="35000"/>
                </a:spcAft>
                <a:buClrTx/>
                <a:buSzTx/>
                <a:buFontTx/>
                <a:buNone/>
                <a:tabLst/>
                <a:defRPr/>
              </a:pPr>
              <a:r>
                <a:rPr kumimoji="0" lang="en-IE" sz="6500" b="0" i="0" u="none" strike="noStrike" kern="1200" cap="none" spc="0" normalizeH="0" baseline="0" noProof="0" dirty="0">
                  <a:ln>
                    <a:noFill/>
                  </a:ln>
                  <a:solidFill>
                    <a:srgbClr val="FFFFFF"/>
                  </a:solidFill>
                  <a:effectLst/>
                  <a:uLnTx/>
                  <a:uFillTx/>
                  <a:latin typeface="Arial"/>
                  <a:ea typeface="+mn-ea"/>
                  <a:cs typeface="+mn-cs"/>
                </a:rPr>
                <a:t> </a:t>
              </a:r>
              <a:endParaRPr kumimoji="0" lang="en-US" sz="6500" b="0" i="0" u="none" strike="noStrike" kern="1200" cap="none" spc="0" normalizeH="0" baseline="0" noProof="0" dirty="0">
                <a:ln>
                  <a:noFill/>
                </a:ln>
                <a:solidFill>
                  <a:srgbClr val="FFFFFF"/>
                </a:solidFill>
                <a:effectLst/>
                <a:uLnTx/>
                <a:uFillTx/>
                <a:latin typeface="Arial"/>
                <a:ea typeface="+mn-ea"/>
                <a:cs typeface="+mn-cs"/>
              </a:endParaRPr>
            </a:p>
          </p:txBody>
        </p:sp>
        <p:sp>
          <p:nvSpPr>
            <p:cNvPr id="25" name="Freeform 24"/>
            <p:cNvSpPr/>
            <p:nvPr/>
          </p:nvSpPr>
          <p:spPr>
            <a:xfrm>
              <a:off x="-1705193" y="4100893"/>
              <a:ext cx="5089959" cy="1087389"/>
            </a:xfrm>
            <a:custGeom>
              <a:avLst/>
              <a:gdLst>
                <a:gd name="connsiteX0" fmla="*/ 0 w 5089959"/>
                <a:gd name="connsiteY0" fmla="*/ 1087389 h 1087389"/>
                <a:gd name="connsiteX1" fmla="*/ 848327 w 5089959"/>
                <a:gd name="connsiteY1" fmla="*/ 0 h 1087389"/>
                <a:gd name="connsiteX2" fmla="*/ 4241632 w 5089959"/>
                <a:gd name="connsiteY2" fmla="*/ 0 h 1087389"/>
                <a:gd name="connsiteX3" fmla="*/ 5089959 w 5089959"/>
                <a:gd name="connsiteY3" fmla="*/ 1087389 h 1087389"/>
                <a:gd name="connsiteX4" fmla="*/ 0 w 5089959"/>
                <a:gd name="connsiteY4" fmla="*/ 1087389 h 10873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9959" h="1087389">
                  <a:moveTo>
                    <a:pt x="0" y="1087389"/>
                  </a:moveTo>
                  <a:lnTo>
                    <a:pt x="848327" y="0"/>
                  </a:lnTo>
                  <a:lnTo>
                    <a:pt x="4241632" y="0"/>
                  </a:lnTo>
                  <a:lnTo>
                    <a:pt x="5089959" y="1087389"/>
                  </a:lnTo>
                  <a:lnTo>
                    <a:pt x="0" y="1087389"/>
                  </a:lnTo>
                  <a:close/>
                </a:path>
              </a:pathLst>
            </a:custGeom>
            <a:solidFill>
              <a:schemeClr val="accent4">
                <a:lumMod val="60000"/>
                <a:lumOff val="40000"/>
              </a:schemeClr>
            </a:solidFill>
            <a:ln w="28575">
              <a:solidFill>
                <a:schemeClr val="bg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973293" tIns="82550" rIns="973293" bIns="82550" numCol="1" spcCol="1270" anchor="ctr" anchorCtr="0">
              <a:noAutofit/>
            </a:bodyPr>
            <a:lstStyle/>
            <a:p>
              <a:pPr marL="0" marR="0" lvl="0" indent="0" algn="ctr" defTabSz="2889250" rtl="0" eaLnBrk="1" fontAlgn="auto" latinLnBrk="0" hangingPunct="1">
                <a:lnSpc>
                  <a:spcPct val="90000"/>
                </a:lnSpc>
                <a:spcBef>
                  <a:spcPct val="0"/>
                </a:spcBef>
                <a:spcAft>
                  <a:spcPct val="35000"/>
                </a:spcAft>
                <a:buClrTx/>
                <a:buSzTx/>
                <a:buFontTx/>
                <a:buNone/>
                <a:tabLst/>
                <a:defRPr/>
              </a:pPr>
              <a:endParaRPr kumimoji="0" lang="en-US" sz="6500" b="0" i="0" u="none" strike="noStrike" kern="1200" cap="none" spc="0" normalizeH="0" baseline="0" noProof="0">
                <a:ln>
                  <a:noFill/>
                </a:ln>
                <a:solidFill>
                  <a:srgbClr val="ED8D2F"/>
                </a:solidFill>
                <a:effectLst/>
                <a:uLnTx/>
                <a:uFillTx/>
                <a:latin typeface="Arial"/>
                <a:ea typeface="+mn-ea"/>
                <a:cs typeface="+mn-cs"/>
              </a:endParaRPr>
            </a:p>
          </p:txBody>
        </p:sp>
        <p:sp>
          <p:nvSpPr>
            <p:cNvPr id="26" name="Freeform 25"/>
            <p:cNvSpPr/>
            <p:nvPr/>
          </p:nvSpPr>
          <p:spPr>
            <a:xfrm>
              <a:off x="-2553519" y="5188282"/>
              <a:ext cx="6786613" cy="1087389"/>
            </a:xfrm>
            <a:custGeom>
              <a:avLst/>
              <a:gdLst>
                <a:gd name="connsiteX0" fmla="*/ 0 w 6786613"/>
                <a:gd name="connsiteY0" fmla="*/ 1087389 h 1087389"/>
                <a:gd name="connsiteX1" fmla="*/ 848327 w 6786613"/>
                <a:gd name="connsiteY1" fmla="*/ 0 h 1087389"/>
                <a:gd name="connsiteX2" fmla="*/ 5938286 w 6786613"/>
                <a:gd name="connsiteY2" fmla="*/ 0 h 1087389"/>
                <a:gd name="connsiteX3" fmla="*/ 6786613 w 6786613"/>
                <a:gd name="connsiteY3" fmla="*/ 1087389 h 1087389"/>
                <a:gd name="connsiteX4" fmla="*/ 0 w 6786613"/>
                <a:gd name="connsiteY4" fmla="*/ 1087389 h 10873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6613" h="1087389">
                  <a:moveTo>
                    <a:pt x="0" y="1087389"/>
                  </a:moveTo>
                  <a:lnTo>
                    <a:pt x="848327" y="0"/>
                  </a:lnTo>
                  <a:lnTo>
                    <a:pt x="5938286" y="0"/>
                  </a:lnTo>
                  <a:lnTo>
                    <a:pt x="6786613" y="1087389"/>
                  </a:lnTo>
                  <a:lnTo>
                    <a:pt x="0" y="1087389"/>
                  </a:lnTo>
                  <a:close/>
                </a:path>
              </a:pathLst>
            </a:custGeom>
            <a:solidFill>
              <a:srgbClr val="92D050"/>
            </a:solidFill>
            <a:ln w="57150">
              <a:solidFill>
                <a:srgbClr val="FFFFFF"/>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270207" tIns="82550" rIns="1270208" bIns="82550" numCol="1" spcCol="1270" anchor="ctr" anchorCtr="0">
              <a:noAutofit/>
            </a:bodyPr>
            <a:lstStyle/>
            <a:p>
              <a:pPr marL="0" marR="0" lvl="0" indent="0" algn="ctr" defTabSz="2889250" rtl="0" eaLnBrk="1" fontAlgn="auto" latinLnBrk="0" hangingPunct="1">
                <a:lnSpc>
                  <a:spcPct val="90000"/>
                </a:lnSpc>
                <a:spcBef>
                  <a:spcPct val="0"/>
                </a:spcBef>
                <a:spcAft>
                  <a:spcPct val="35000"/>
                </a:spcAft>
                <a:buClrTx/>
                <a:buSzTx/>
                <a:buFontTx/>
                <a:buNone/>
                <a:tabLst/>
                <a:defRPr/>
              </a:pPr>
              <a:r>
                <a:rPr kumimoji="0" lang="en-IE" sz="6500" b="0" i="0" u="none" strike="noStrike" kern="1200" cap="none" spc="0" normalizeH="0" baseline="0" noProof="0" dirty="0">
                  <a:ln>
                    <a:noFill/>
                  </a:ln>
                  <a:solidFill>
                    <a:srgbClr val="FFFFFF"/>
                  </a:solidFill>
                  <a:effectLst/>
                  <a:uLnTx/>
                  <a:uFillTx/>
                  <a:latin typeface="Arial"/>
                  <a:ea typeface="+mn-ea"/>
                  <a:cs typeface="+mn-cs"/>
                </a:rPr>
                <a:t> </a:t>
              </a:r>
              <a:endParaRPr kumimoji="0" lang="en-US" sz="6500" b="0" i="0" u="none" strike="noStrike" kern="1200" cap="none" spc="0" normalizeH="0" baseline="0" noProof="0" dirty="0">
                <a:ln>
                  <a:noFill/>
                </a:ln>
                <a:solidFill>
                  <a:srgbClr val="FFFFFF"/>
                </a:solidFill>
                <a:effectLst/>
                <a:uLnTx/>
                <a:uFillTx/>
                <a:latin typeface="Arial"/>
                <a:ea typeface="+mn-ea"/>
                <a:cs typeface="+mn-cs"/>
              </a:endParaRPr>
            </a:p>
          </p:txBody>
        </p:sp>
      </p:grpSp>
      <p:sp>
        <p:nvSpPr>
          <p:cNvPr id="7" name="TextBox 6"/>
          <p:cNvSpPr txBox="1"/>
          <p:nvPr/>
        </p:nvSpPr>
        <p:spPr>
          <a:xfrm>
            <a:off x="5167804" y="2004523"/>
            <a:ext cx="2577503" cy="67710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E" sz="2200" b="1" i="0" u="none" strike="noStrike" kern="1200" cap="none" spc="0" normalizeH="0" baseline="0" noProof="0" dirty="0">
                <a:ln>
                  <a:noFill/>
                </a:ln>
                <a:solidFill>
                  <a:srgbClr val="C00000"/>
                </a:solidFill>
                <a:effectLst/>
                <a:uLnTx/>
                <a:uFillTx/>
                <a:latin typeface="Arial"/>
                <a:ea typeface="+mn-ea"/>
                <a:cs typeface="+mn-cs"/>
              </a:rPr>
              <a:t>Unacceptable risk</a:t>
            </a:r>
          </a:p>
          <a:p>
            <a:pPr marL="177800" marR="0" lvl="0" indent="0" algn="ctr" defTabSz="914400" rtl="0" eaLnBrk="1" fontAlgn="auto" latinLnBrk="0" hangingPunct="1">
              <a:lnSpc>
                <a:spcPct val="100000"/>
              </a:lnSpc>
              <a:spcBef>
                <a:spcPts val="0"/>
              </a:spcBef>
              <a:spcAft>
                <a:spcPts val="0"/>
              </a:spcAft>
              <a:buClrTx/>
              <a:buSzTx/>
              <a:buFontTx/>
              <a:buNone/>
              <a:tabLst/>
              <a:defRPr/>
            </a:pPr>
            <a:r>
              <a:rPr kumimoji="0" lang="en-IE" sz="1600" b="0" i="0" u="none" strike="noStrike" kern="1200" cap="none" spc="0" normalizeH="0" baseline="0" noProof="0" dirty="0">
                <a:ln>
                  <a:noFill/>
                </a:ln>
                <a:solidFill>
                  <a:srgbClr val="C00000"/>
                </a:solidFill>
                <a:effectLst/>
                <a:uLnTx/>
                <a:uFillTx/>
                <a:latin typeface="Arial"/>
                <a:ea typeface="+mn-ea"/>
                <a:cs typeface="+mn-cs"/>
              </a:rPr>
              <a:t>e.g. social scoring</a:t>
            </a:r>
            <a:endParaRPr kumimoji="0" lang="en-US" sz="2200" b="0" i="0" u="none" strike="noStrike" kern="1200" cap="none" spc="0" normalizeH="0" baseline="0" noProof="0" dirty="0">
              <a:ln>
                <a:noFill/>
              </a:ln>
              <a:solidFill>
                <a:srgbClr val="C00000"/>
              </a:solidFill>
              <a:effectLst/>
              <a:uLnTx/>
              <a:uFillTx/>
              <a:latin typeface="Arial"/>
              <a:ea typeface="+mn-ea"/>
              <a:cs typeface="+mn-cs"/>
            </a:endParaRPr>
          </a:p>
        </p:txBody>
      </p:sp>
      <p:sp>
        <p:nvSpPr>
          <p:cNvPr id="8" name="TextBox 7"/>
          <p:cNvSpPr txBox="1"/>
          <p:nvPr/>
        </p:nvSpPr>
        <p:spPr>
          <a:xfrm>
            <a:off x="5167804" y="3150966"/>
            <a:ext cx="2577503" cy="923330"/>
          </a:xfrm>
          <a:prstGeom prst="rect">
            <a:avLst/>
          </a:prstGeom>
          <a:solidFill>
            <a:schemeClr val="bg1"/>
          </a:solidFill>
        </p:spPr>
        <p:txBody>
          <a:bodyPr wrap="square" rtlCol="0">
            <a:spAutoFit/>
          </a:bodyPr>
          <a:lstStyle/>
          <a:p>
            <a:pPr marL="177800" marR="0" lvl="0" indent="0" algn="ctr" defTabSz="914400" rtl="0" eaLnBrk="1" fontAlgn="auto" latinLnBrk="0" hangingPunct="1">
              <a:lnSpc>
                <a:spcPct val="100000"/>
              </a:lnSpc>
              <a:spcBef>
                <a:spcPts val="0"/>
              </a:spcBef>
              <a:spcAft>
                <a:spcPts val="0"/>
              </a:spcAft>
              <a:buClrTx/>
              <a:buSzTx/>
              <a:buFontTx/>
              <a:buNone/>
              <a:tabLst/>
              <a:defRPr/>
            </a:pPr>
            <a:r>
              <a:rPr kumimoji="0" lang="en-IE" sz="2200" b="1" i="0" u="none" strike="noStrike" kern="1200" cap="none" spc="0" normalizeH="0" baseline="0" noProof="0" dirty="0">
                <a:ln>
                  <a:noFill/>
                </a:ln>
                <a:solidFill>
                  <a:srgbClr val="4BC5DE"/>
                </a:solidFill>
                <a:effectLst/>
                <a:uLnTx/>
                <a:uFillTx/>
                <a:latin typeface="Arial"/>
                <a:ea typeface="+mn-ea"/>
                <a:cs typeface="+mn-cs"/>
              </a:rPr>
              <a:t>High risk</a:t>
            </a:r>
            <a:br>
              <a:rPr kumimoji="0" lang="en-IE" sz="2200" b="1" i="0" u="none" strike="noStrike" kern="1200" cap="none" spc="0" normalizeH="0" baseline="0" noProof="0" dirty="0">
                <a:ln>
                  <a:noFill/>
                </a:ln>
                <a:solidFill>
                  <a:srgbClr val="4BC5DE"/>
                </a:solidFill>
                <a:effectLst/>
                <a:uLnTx/>
                <a:uFillTx/>
                <a:latin typeface="Arial"/>
                <a:ea typeface="+mn-ea"/>
                <a:cs typeface="+mn-cs"/>
              </a:rPr>
            </a:br>
            <a:r>
              <a:rPr kumimoji="0" lang="en-IE" sz="1600" b="0" i="0" u="none" strike="noStrike" kern="1200" cap="none" spc="0" normalizeH="0" baseline="0" noProof="0" dirty="0">
                <a:ln>
                  <a:noFill/>
                </a:ln>
                <a:solidFill>
                  <a:srgbClr val="4BC5DE"/>
                </a:solidFill>
                <a:effectLst/>
                <a:uLnTx/>
                <a:uFillTx/>
                <a:latin typeface="Arial"/>
                <a:ea typeface="+mn-ea"/>
                <a:cs typeface="+mn-cs"/>
              </a:rPr>
              <a:t>e.g. recruitment, medical devices</a:t>
            </a:r>
            <a:endParaRPr kumimoji="0" lang="en-US" sz="2200" b="0" i="0" u="none" strike="noStrike" kern="1200" cap="none" spc="0" normalizeH="0" baseline="0" noProof="0" dirty="0">
              <a:ln>
                <a:noFill/>
              </a:ln>
              <a:solidFill>
                <a:srgbClr val="4BC5DE"/>
              </a:solidFill>
              <a:effectLst/>
              <a:uLnTx/>
              <a:uFillTx/>
              <a:latin typeface="Arial"/>
              <a:ea typeface="+mn-ea"/>
              <a:cs typeface="+mn-cs"/>
            </a:endParaRPr>
          </a:p>
        </p:txBody>
      </p:sp>
      <p:sp>
        <p:nvSpPr>
          <p:cNvPr id="9" name="TextBox 8"/>
          <p:cNvSpPr txBox="1"/>
          <p:nvPr/>
        </p:nvSpPr>
        <p:spPr>
          <a:xfrm>
            <a:off x="5009127" y="4075013"/>
            <a:ext cx="2736180" cy="892552"/>
          </a:xfrm>
          <a:prstGeom prst="rect">
            <a:avLst/>
          </a:prstGeom>
          <a:noFill/>
        </p:spPr>
        <p:txBody>
          <a:bodyPr wrap="square" lIns="36000" rIns="3600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E" sz="2000" b="1" i="0" u="none" strike="noStrike" kern="1200" cap="none" spc="0" normalizeH="0" baseline="0" noProof="0" dirty="0">
                <a:ln>
                  <a:noFill/>
                </a:ln>
                <a:solidFill>
                  <a:srgbClr val="ED8D2F"/>
                </a:solidFill>
                <a:effectLst/>
                <a:uLnTx/>
                <a:uFillTx/>
                <a:latin typeface="Arial"/>
                <a:ea typeface="+mn-ea"/>
                <a:cs typeface="+mn-cs"/>
              </a:rPr>
              <a:t>‘Transparency’ risk</a:t>
            </a:r>
          </a:p>
          <a:p>
            <a:pPr marL="177800" marR="0" lvl="0" indent="0" algn="ctr" defTabSz="914400" rtl="0" eaLnBrk="1" fontAlgn="auto" latinLnBrk="0" hangingPunct="1">
              <a:lnSpc>
                <a:spcPct val="100000"/>
              </a:lnSpc>
              <a:spcBef>
                <a:spcPts val="0"/>
              </a:spcBef>
              <a:spcAft>
                <a:spcPts val="0"/>
              </a:spcAft>
              <a:buClrTx/>
              <a:buSzTx/>
              <a:buFontTx/>
              <a:buNone/>
              <a:tabLst/>
              <a:defRPr/>
            </a:pPr>
            <a:r>
              <a:rPr kumimoji="0" lang="en-IE" sz="1600" b="0" i="0" u="none" strike="noStrike" kern="1200" cap="none" spc="0" normalizeH="0" baseline="0" noProof="0" dirty="0">
                <a:ln>
                  <a:noFill/>
                </a:ln>
                <a:solidFill>
                  <a:srgbClr val="ED8D2F"/>
                </a:solidFill>
                <a:effectLst/>
                <a:uLnTx/>
                <a:uFillTx/>
                <a:latin typeface="Arial"/>
                <a:ea typeface="+mn-ea"/>
                <a:cs typeface="+mn-cs"/>
              </a:rPr>
              <a:t>‘Impersonation’ (bots) </a:t>
            </a:r>
            <a:br>
              <a:rPr kumimoji="0" lang="en-IE" sz="1600" b="0" i="0" u="none" strike="noStrike" kern="1200" cap="none" spc="0" normalizeH="0" baseline="0" noProof="0" dirty="0">
                <a:ln>
                  <a:noFill/>
                </a:ln>
                <a:solidFill>
                  <a:srgbClr val="ED8D2F"/>
                </a:solidFill>
                <a:effectLst/>
                <a:uLnTx/>
                <a:uFillTx/>
                <a:latin typeface="Arial"/>
                <a:ea typeface="+mn-ea"/>
                <a:cs typeface="+mn-cs"/>
              </a:rPr>
            </a:br>
            <a:endParaRPr kumimoji="0" lang="en-US" sz="1600" b="0" i="0" u="none" strike="noStrike" kern="1200" cap="none" spc="0" normalizeH="0" baseline="0" noProof="0" dirty="0">
              <a:ln>
                <a:noFill/>
              </a:ln>
              <a:solidFill>
                <a:srgbClr val="1EC08A">
                  <a:lumMod val="75000"/>
                </a:srgbClr>
              </a:solidFill>
              <a:effectLst/>
              <a:uLnTx/>
              <a:uFillTx/>
              <a:latin typeface="Arial"/>
              <a:ea typeface="+mn-ea"/>
              <a:cs typeface="+mn-cs"/>
            </a:endParaRPr>
          </a:p>
        </p:txBody>
      </p:sp>
      <p:sp>
        <p:nvSpPr>
          <p:cNvPr id="10" name="TextBox 9"/>
          <p:cNvSpPr txBox="1"/>
          <p:nvPr/>
        </p:nvSpPr>
        <p:spPr>
          <a:xfrm>
            <a:off x="5121577" y="5439551"/>
            <a:ext cx="2577503" cy="43088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solidFill>
                  <a:srgbClr val="92D050"/>
                </a:solidFill>
                <a:effectLst/>
                <a:uLnTx/>
                <a:uFillTx/>
                <a:latin typeface="Arial"/>
                <a:ea typeface="+mn-ea"/>
                <a:cs typeface="+mn-cs"/>
              </a:rPr>
              <a:t>Minimal or no risk</a:t>
            </a:r>
          </a:p>
        </p:txBody>
      </p:sp>
      <p:sp>
        <p:nvSpPr>
          <p:cNvPr id="11" name="TextBox 10"/>
          <p:cNvSpPr txBox="1"/>
          <p:nvPr/>
        </p:nvSpPr>
        <p:spPr>
          <a:xfrm>
            <a:off x="8343261" y="2238747"/>
            <a:ext cx="3688317" cy="341632"/>
          </a:xfrm>
          <a:prstGeom prst="rect">
            <a:avLst/>
          </a:prstGeom>
          <a:noFill/>
        </p:spPr>
        <p:txBody>
          <a:bodyPr wrap="square" rtlCol="0" anchor="ctr">
            <a:spAutoFit/>
          </a:bodyPr>
          <a:lstStyle/>
          <a:p>
            <a:pPr marL="0" marR="0" lvl="0" indent="0" algn="l" defTabSz="914400" rtl="0" eaLnBrk="1" fontAlgn="auto" latinLnBrk="0" hangingPunct="1">
              <a:lnSpc>
                <a:spcPct val="90000"/>
              </a:lnSpc>
              <a:spcBef>
                <a:spcPts val="400"/>
              </a:spcBef>
              <a:spcAft>
                <a:spcPts val="0"/>
              </a:spcAft>
              <a:buClrTx/>
              <a:buSzPct val="100000"/>
              <a:buFontTx/>
              <a:buNone/>
              <a:tabLst/>
              <a:defRPr/>
            </a:pPr>
            <a:r>
              <a:rPr kumimoji="0" lang="en-IE" sz="1800" b="1" i="0" u="none" strike="noStrike" kern="1200" cap="none" spc="0" normalizeH="0" baseline="0" noProof="0" dirty="0">
                <a:ln>
                  <a:noFill/>
                </a:ln>
                <a:solidFill>
                  <a:srgbClr val="4D4D4D"/>
                </a:solidFill>
                <a:effectLst/>
                <a:uLnTx/>
                <a:uFillTx/>
                <a:latin typeface="Arial"/>
                <a:ea typeface="+mn-ea"/>
                <a:cs typeface="+mn-cs"/>
                <a:sym typeface="+mn-lt"/>
              </a:rPr>
              <a:t>Prohibited</a:t>
            </a:r>
            <a:r>
              <a:rPr kumimoji="0" lang="en-IE" sz="1800" b="0" i="0" u="none" strike="noStrike" kern="1200" cap="none" spc="0" normalizeH="0" baseline="0" noProof="0" dirty="0">
                <a:ln>
                  <a:noFill/>
                </a:ln>
                <a:solidFill>
                  <a:srgbClr val="4D4D4D"/>
                </a:solidFill>
                <a:effectLst/>
                <a:uLnTx/>
                <a:uFillTx/>
                <a:latin typeface="Arial"/>
                <a:ea typeface="+mn-ea"/>
                <a:cs typeface="+mn-cs"/>
                <a:sym typeface="+mn-lt"/>
              </a:rPr>
              <a:t> </a:t>
            </a:r>
            <a:endParaRPr kumimoji="0" lang="en-US" sz="1600" b="0" i="0" u="none" strike="noStrike" kern="1200" cap="none" spc="0" normalizeH="0" baseline="0" noProof="0" dirty="0">
              <a:ln>
                <a:noFill/>
              </a:ln>
              <a:solidFill>
                <a:srgbClr val="4D4D4D"/>
              </a:solidFill>
              <a:effectLst/>
              <a:uLnTx/>
              <a:uFillTx/>
              <a:latin typeface="Arial"/>
              <a:ea typeface="+mn-ea"/>
              <a:cs typeface="+mn-cs"/>
            </a:endParaRPr>
          </a:p>
        </p:txBody>
      </p:sp>
      <p:sp>
        <p:nvSpPr>
          <p:cNvPr id="12" name="TextBox 11"/>
          <p:cNvSpPr txBox="1"/>
          <p:nvPr/>
        </p:nvSpPr>
        <p:spPr>
          <a:xfrm>
            <a:off x="8343261" y="2953725"/>
            <a:ext cx="3397718" cy="1089529"/>
          </a:xfrm>
          <a:prstGeom prst="rect">
            <a:avLst/>
          </a:prstGeom>
          <a:noFill/>
        </p:spPr>
        <p:txBody>
          <a:bodyPr wrap="square" rtlCol="0">
            <a:spAutoFit/>
          </a:bodyPr>
          <a:lstStyle/>
          <a:p>
            <a:pPr marL="0" marR="0" lvl="0" indent="0" algn="l" defTabSz="914400" rtl="0" eaLnBrk="1" fontAlgn="auto" latinLnBrk="0" hangingPunct="1">
              <a:lnSpc>
                <a:spcPct val="90000"/>
              </a:lnSpc>
              <a:spcBef>
                <a:spcPts val="400"/>
              </a:spcBef>
              <a:spcAft>
                <a:spcPts val="0"/>
              </a:spcAft>
              <a:buClrTx/>
              <a:buSzPct val="100000"/>
              <a:buFontTx/>
              <a:buNone/>
              <a:tabLst/>
              <a:defRPr/>
            </a:pPr>
            <a:r>
              <a:rPr kumimoji="0" lang="en-IE" sz="1800" b="1" i="0" u="none" strike="noStrike" kern="1200" cap="none" spc="0" normalizeH="0" baseline="0" noProof="0" dirty="0">
                <a:ln>
                  <a:noFill/>
                </a:ln>
                <a:solidFill>
                  <a:srgbClr val="4D4D4D"/>
                </a:solidFill>
                <a:effectLst/>
                <a:uLnTx/>
                <a:uFillTx/>
                <a:latin typeface="Arial"/>
                <a:ea typeface="+mn-ea"/>
                <a:cs typeface="+mn-cs"/>
                <a:sym typeface="+mn-lt"/>
              </a:rPr>
              <a:t>Permitted</a:t>
            </a:r>
            <a:r>
              <a:rPr kumimoji="0" lang="en-IE" sz="1800" b="0" i="0" u="none" strike="noStrike" kern="1200" cap="none" spc="0" normalizeH="0" baseline="0" noProof="0" dirty="0">
                <a:ln>
                  <a:noFill/>
                </a:ln>
                <a:solidFill>
                  <a:srgbClr val="4D4D4D"/>
                </a:solidFill>
                <a:effectLst/>
                <a:uLnTx/>
                <a:uFillTx/>
                <a:latin typeface="Arial"/>
                <a:ea typeface="+mn-ea"/>
                <a:cs typeface="+mn-cs"/>
                <a:sym typeface="+mn-lt"/>
              </a:rPr>
              <a:t> subject to compliance with AI requirements and ex-ante conformity assessment</a:t>
            </a:r>
            <a:endParaRPr kumimoji="0" lang="en-US" sz="1600" b="0" i="0" u="none" strike="noStrike" kern="1200" cap="none" spc="0" normalizeH="0" baseline="0" noProof="0" dirty="0">
              <a:ln>
                <a:noFill/>
              </a:ln>
              <a:solidFill>
                <a:srgbClr val="4D4D4D"/>
              </a:solidFill>
              <a:effectLst/>
              <a:uLnTx/>
              <a:uFillTx/>
              <a:latin typeface="Arial"/>
              <a:ea typeface="+mn-ea"/>
              <a:cs typeface="+mn-cs"/>
            </a:endParaRPr>
          </a:p>
        </p:txBody>
      </p:sp>
      <p:sp>
        <p:nvSpPr>
          <p:cNvPr id="13" name="TextBox 12"/>
          <p:cNvSpPr txBox="1"/>
          <p:nvPr/>
        </p:nvSpPr>
        <p:spPr>
          <a:xfrm>
            <a:off x="8343261" y="4146514"/>
            <a:ext cx="3397718" cy="840230"/>
          </a:xfrm>
          <a:prstGeom prst="rect">
            <a:avLst/>
          </a:prstGeom>
          <a:noFill/>
        </p:spPr>
        <p:txBody>
          <a:bodyPr wrap="square" rtlCol="0">
            <a:spAutoFit/>
          </a:bodyPr>
          <a:lstStyle/>
          <a:p>
            <a:pPr marL="0" marR="0" lvl="0" indent="0" algn="l" defTabSz="914400" rtl="0" eaLnBrk="1" fontAlgn="auto" latinLnBrk="0" hangingPunct="1">
              <a:lnSpc>
                <a:spcPct val="90000"/>
              </a:lnSpc>
              <a:spcBef>
                <a:spcPts val="400"/>
              </a:spcBef>
              <a:spcAft>
                <a:spcPts val="0"/>
              </a:spcAft>
              <a:buClrTx/>
              <a:buSzPct val="100000"/>
              <a:buFontTx/>
              <a:buNone/>
              <a:tabLst/>
              <a:defRPr/>
            </a:pPr>
            <a:r>
              <a:rPr kumimoji="0" lang="en-US" sz="1800" b="1" i="0" u="none" strike="noStrike" kern="1200" cap="none" spc="0" normalizeH="0" baseline="0" noProof="0" dirty="0">
                <a:ln>
                  <a:noFill/>
                </a:ln>
                <a:solidFill>
                  <a:srgbClr val="4D4D4D"/>
                </a:solidFill>
                <a:effectLst/>
                <a:uLnTx/>
                <a:uFillTx/>
                <a:latin typeface="Arial"/>
                <a:ea typeface="+mn-ea"/>
                <a:cs typeface="+mn-cs"/>
                <a:sym typeface="+mn-lt"/>
              </a:rPr>
              <a:t>Permitted</a:t>
            </a:r>
            <a:r>
              <a:rPr kumimoji="0" lang="en-US" sz="1800" b="0" i="0" u="none" strike="noStrike" kern="1200" cap="none" spc="0" normalizeH="0" baseline="0" noProof="0" dirty="0">
                <a:ln>
                  <a:noFill/>
                </a:ln>
                <a:solidFill>
                  <a:srgbClr val="4D4D4D"/>
                </a:solidFill>
                <a:effectLst/>
                <a:uLnTx/>
                <a:uFillTx/>
                <a:latin typeface="Arial"/>
                <a:ea typeface="+mn-ea"/>
                <a:cs typeface="+mn-cs"/>
                <a:sym typeface="+mn-lt"/>
              </a:rPr>
              <a:t> but subject to information/transparency obligations</a:t>
            </a:r>
            <a:endParaRPr kumimoji="0" lang="en-US" sz="1600" b="0" i="0" u="none" strike="noStrike" kern="1200" cap="none" spc="0" normalizeH="0" baseline="0" noProof="0" dirty="0">
              <a:ln>
                <a:noFill/>
              </a:ln>
              <a:solidFill>
                <a:srgbClr val="4D4D4D"/>
              </a:solidFill>
              <a:effectLst/>
              <a:uLnTx/>
              <a:uFillTx/>
              <a:latin typeface="Arial"/>
              <a:ea typeface="+mn-ea"/>
              <a:cs typeface="+mn-cs"/>
              <a:sym typeface="+mn-lt"/>
            </a:endParaRPr>
          </a:p>
        </p:txBody>
      </p:sp>
      <p:sp>
        <p:nvSpPr>
          <p:cNvPr id="14" name="TextBox 13"/>
          <p:cNvSpPr txBox="1"/>
          <p:nvPr/>
        </p:nvSpPr>
        <p:spPr>
          <a:xfrm>
            <a:off x="8343261" y="5506221"/>
            <a:ext cx="3397718" cy="341632"/>
          </a:xfrm>
          <a:prstGeom prst="rect">
            <a:avLst/>
          </a:prstGeom>
          <a:noFill/>
        </p:spPr>
        <p:txBody>
          <a:bodyPr wrap="square" rtlCol="0">
            <a:spAutoFit/>
          </a:bodyPr>
          <a:lstStyle/>
          <a:p>
            <a:pPr marL="0" marR="0" lvl="0" indent="0" algn="l" defTabSz="914400" rtl="0" eaLnBrk="1" fontAlgn="auto" latinLnBrk="0" hangingPunct="1">
              <a:lnSpc>
                <a:spcPct val="90000"/>
              </a:lnSpc>
              <a:spcBef>
                <a:spcPts val="400"/>
              </a:spcBef>
              <a:spcAft>
                <a:spcPts val="0"/>
              </a:spcAft>
              <a:buClrTx/>
              <a:buSzPct val="100000"/>
              <a:buFontTx/>
              <a:buNone/>
              <a:tabLst/>
              <a:defRPr/>
            </a:pPr>
            <a:r>
              <a:rPr kumimoji="0" lang="en-IE" sz="1800" b="1" i="0" u="none" strike="noStrike" kern="1200" cap="none" spc="0" normalizeH="0" baseline="0" noProof="0" dirty="0">
                <a:ln>
                  <a:noFill/>
                </a:ln>
                <a:solidFill>
                  <a:srgbClr val="4D4D4D"/>
                </a:solidFill>
                <a:effectLst/>
                <a:uLnTx/>
                <a:uFillTx/>
                <a:latin typeface="Arial"/>
                <a:ea typeface="+mn-ea"/>
                <a:cs typeface="+mn-cs"/>
                <a:sym typeface="+mn-lt"/>
              </a:rPr>
              <a:t>Permitted</a:t>
            </a:r>
            <a:r>
              <a:rPr kumimoji="0" lang="en-IE" sz="1800" b="0" i="0" u="none" strike="noStrike" kern="1200" cap="none" spc="0" normalizeH="0" baseline="0" noProof="0" dirty="0">
                <a:ln>
                  <a:noFill/>
                </a:ln>
                <a:solidFill>
                  <a:srgbClr val="4D4D4D"/>
                </a:solidFill>
                <a:effectLst/>
                <a:uLnTx/>
                <a:uFillTx/>
                <a:latin typeface="Arial"/>
                <a:ea typeface="+mn-ea"/>
                <a:cs typeface="+mn-cs"/>
                <a:sym typeface="+mn-lt"/>
              </a:rPr>
              <a:t> with no restrictions</a:t>
            </a:r>
            <a:endParaRPr kumimoji="0" lang="en-US" sz="1800" b="0" i="0" u="none" strike="noStrike" kern="1200" cap="none" spc="0" normalizeH="0" baseline="0" noProof="0" dirty="0">
              <a:ln>
                <a:noFill/>
              </a:ln>
              <a:solidFill>
                <a:srgbClr val="4D4D4D"/>
              </a:solidFill>
              <a:effectLst/>
              <a:uLnTx/>
              <a:uFillTx/>
              <a:latin typeface="Arial"/>
              <a:ea typeface="+mn-ea"/>
              <a:cs typeface="+mn-cs"/>
              <a:sym typeface="+mn-lt"/>
            </a:endParaRPr>
          </a:p>
        </p:txBody>
      </p:sp>
      <p:cxnSp>
        <p:nvCxnSpPr>
          <p:cNvPr id="15" name="Straight Connector 14"/>
          <p:cNvCxnSpPr/>
          <p:nvPr/>
        </p:nvCxnSpPr>
        <p:spPr>
          <a:xfrm>
            <a:off x="1485577" y="2438438"/>
            <a:ext cx="363600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360228" y="3498489"/>
            <a:ext cx="2736000" cy="0"/>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3283097" y="4566629"/>
            <a:ext cx="1800000" cy="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104364" y="5677037"/>
            <a:ext cx="972000" cy="0"/>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805745" y="2409563"/>
            <a:ext cx="36000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805745" y="3498489"/>
            <a:ext cx="360000" cy="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7805745" y="4566629"/>
            <a:ext cx="360000" cy="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7805745" y="5677037"/>
            <a:ext cx="360000" cy="0"/>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906095" y="3675091"/>
            <a:ext cx="2261709" cy="646331"/>
          </a:xfrm>
          <a:prstGeom prst="rect">
            <a:avLst/>
          </a:prstGeom>
          <a:ln w="28575">
            <a:solidFill>
              <a:schemeClr val="tx1">
                <a:lumMod val="60000"/>
                <a:lumOff val="40000"/>
              </a:schemeClr>
            </a:solidFill>
            <a:prstDash val="dash"/>
          </a:ln>
          <a:effectLst>
            <a:outerShdw blurRad="50800" dist="38100" algn="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E" sz="1800" b="1" i="0" u="none" strike="noStrike" kern="1200" cap="none" spc="0" normalizeH="0" baseline="0" noProof="0" dirty="0">
                <a:ln>
                  <a:noFill/>
                </a:ln>
                <a:solidFill>
                  <a:srgbClr val="4D4D4D">
                    <a:lumMod val="60000"/>
                    <a:lumOff val="40000"/>
                  </a:srgbClr>
                </a:solidFill>
                <a:effectLst/>
                <a:uLnTx/>
                <a:uFillTx/>
                <a:latin typeface="Arial"/>
                <a:ea typeface="+mn-ea"/>
                <a:cs typeface="+mn-cs"/>
              </a:rPr>
              <a:t>*Not mutually exclusive</a:t>
            </a:r>
          </a:p>
        </p:txBody>
      </p:sp>
    </p:spTree>
    <p:extLst>
      <p:ext uri="{BB962C8B-B14F-4D97-AF65-F5344CB8AC3E}">
        <p14:creationId xmlns:p14="http://schemas.microsoft.com/office/powerpoint/2010/main" val="3640424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a:solidFill>
                  <a:schemeClr val="tx1">
                    <a:lumMod val="50000"/>
                    <a:lumOff val="50000"/>
                  </a:schemeClr>
                </a:solidFill>
              </a:rPr>
              <a:t>AI that contradicts EU values is prohibited</a:t>
            </a:r>
            <a:br>
              <a:rPr lang="en-US" b="1" dirty="0">
                <a:solidFill>
                  <a:schemeClr val="tx1">
                    <a:lumMod val="50000"/>
                    <a:lumOff val="50000"/>
                  </a:schemeClr>
                </a:solidFill>
              </a:rPr>
            </a:br>
            <a:r>
              <a:rPr lang="en-US" b="1" dirty="0">
                <a:solidFill>
                  <a:schemeClr val="tx1">
                    <a:lumMod val="50000"/>
                    <a:lumOff val="50000"/>
                  </a:schemeClr>
                </a:solidFill>
              </a:rPr>
              <a:t>(Title II, Art. 5)</a:t>
            </a:r>
            <a:endParaRPr lang="fr-BE" b="1" dirty="0">
              <a:solidFill>
                <a:schemeClr val="tx1">
                  <a:lumMod val="50000"/>
                  <a:lumOff val="50000"/>
                </a:schemeClr>
              </a:solidFill>
            </a:endParaRPr>
          </a:p>
        </p:txBody>
      </p:sp>
      <p:sp>
        <p:nvSpPr>
          <p:cNvPr id="11" name="Rectangle 10"/>
          <p:cNvSpPr/>
          <p:nvPr/>
        </p:nvSpPr>
        <p:spPr>
          <a:xfrm>
            <a:off x="1088238" y="1468365"/>
            <a:ext cx="3740923" cy="1227654"/>
          </a:xfrm>
          <a:prstGeom prst="rect">
            <a:avLst/>
          </a:prstGeom>
          <a:noFill/>
          <a:ln w="50800">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marL="0" marR="0" lvl="0" indent="0" algn="ctr" defTabSz="914400" rtl="0" eaLnBrk="1" fontAlgn="auto" latinLnBrk="0" hangingPunct="1">
              <a:lnSpc>
                <a:spcPts val="2000"/>
              </a:lnSpc>
              <a:spcBef>
                <a:spcPts val="0"/>
              </a:spcBef>
              <a:spcAft>
                <a:spcPts val="0"/>
              </a:spcAft>
              <a:buClrTx/>
              <a:buSzTx/>
              <a:buFontTx/>
              <a:buNone/>
              <a:tabLst/>
              <a:defRPr/>
            </a:pPr>
            <a:r>
              <a:rPr kumimoji="0" lang="en-IE" sz="2000" b="1" i="0" u="none" strike="noStrike" kern="1200" cap="none" spc="0" normalizeH="0" baseline="0" noProof="0" dirty="0">
                <a:ln>
                  <a:noFill/>
                </a:ln>
                <a:solidFill>
                  <a:srgbClr val="4D4D4D"/>
                </a:solidFill>
                <a:effectLst/>
                <a:uLnTx/>
                <a:uFillTx/>
                <a:latin typeface="Arial"/>
                <a:ea typeface="+mn-ea"/>
                <a:cs typeface="+mn-cs"/>
              </a:rPr>
              <a:t>  Subliminal manipulation </a:t>
            </a:r>
            <a:br>
              <a:rPr kumimoji="0" lang="en-IE" sz="2000" b="1" i="0" u="none" strike="noStrike" kern="1200" cap="none" spc="0" normalizeH="0" baseline="0" noProof="0" dirty="0">
                <a:ln>
                  <a:noFill/>
                </a:ln>
                <a:solidFill>
                  <a:srgbClr val="4D4D4D"/>
                </a:solidFill>
                <a:effectLst/>
                <a:uLnTx/>
                <a:uFillTx/>
                <a:latin typeface="Arial"/>
                <a:ea typeface="+mn-ea"/>
                <a:cs typeface="+mn-cs"/>
              </a:rPr>
            </a:br>
            <a:r>
              <a:rPr kumimoji="0" lang="en-IE" sz="2000" b="0" i="0" u="none" strike="noStrike" kern="1200" cap="none" spc="0" normalizeH="0" baseline="0" noProof="0" dirty="0">
                <a:ln>
                  <a:noFill/>
                </a:ln>
                <a:solidFill>
                  <a:srgbClr val="4D4D4D"/>
                </a:solidFill>
                <a:effectLst/>
                <a:uLnTx/>
                <a:uFillTx/>
                <a:latin typeface="Arial"/>
                <a:ea typeface="+mn-ea"/>
                <a:cs typeface="+mn-cs"/>
              </a:rPr>
              <a:t>resulting in physical/</a:t>
            </a:r>
            <a:br>
              <a:rPr kumimoji="0" lang="en-IE" sz="2000" b="0" i="0" u="none" strike="noStrike" kern="1200" cap="none" spc="0" normalizeH="0" baseline="0" noProof="0" dirty="0">
                <a:ln>
                  <a:noFill/>
                </a:ln>
                <a:solidFill>
                  <a:srgbClr val="4D4D4D"/>
                </a:solidFill>
                <a:effectLst/>
                <a:uLnTx/>
                <a:uFillTx/>
                <a:latin typeface="Arial"/>
                <a:ea typeface="+mn-ea"/>
                <a:cs typeface="+mn-cs"/>
              </a:rPr>
            </a:br>
            <a:r>
              <a:rPr kumimoji="0" lang="en-IE" sz="2000" b="0" i="0" u="none" strike="noStrike" kern="1200" cap="none" spc="0" normalizeH="0" baseline="0" noProof="0" dirty="0">
                <a:ln>
                  <a:noFill/>
                </a:ln>
                <a:solidFill>
                  <a:srgbClr val="4D4D4D"/>
                </a:solidFill>
                <a:effectLst/>
                <a:uLnTx/>
                <a:uFillTx/>
                <a:latin typeface="Arial"/>
                <a:ea typeface="+mn-ea"/>
                <a:cs typeface="+mn-cs"/>
              </a:rPr>
              <a:t>psychological harm</a:t>
            </a:r>
          </a:p>
        </p:txBody>
      </p:sp>
      <p:sp>
        <p:nvSpPr>
          <p:cNvPr id="20" name="Rectangle 19"/>
          <p:cNvSpPr/>
          <p:nvPr/>
        </p:nvSpPr>
        <p:spPr>
          <a:xfrm>
            <a:off x="1848302" y="4118058"/>
            <a:ext cx="3740706" cy="1176805"/>
          </a:xfrm>
          <a:prstGeom prst="rect">
            <a:avLst/>
          </a:prstGeom>
          <a:noFill/>
          <a:ln w="50800">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4D4D4D"/>
                </a:solidFill>
                <a:effectLst/>
                <a:uLnTx/>
                <a:uFillTx/>
                <a:latin typeface="Arial"/>
                <a:ea typeface="+mn-ea"/>
                <a:cs typeface="+mn-cs"/>
              </a:rPr>
              <a:t>‘Social scoring’</a:t>
            </a:r>
            <a:r>
              <a:rPr kumimoji="0" lang="en-US" sz="2000" b="0" i="0" u="none" strike="noStrike" kern="1200" cap="none" spc="0" normalizeH="0" baseline="0" noProof="0" dirty="0">
                <a:ln>
                  <a:noFill/>
                </a:ln>
                <a:solidFill>
                  <a:srgbClr val="4D4D4D"/>
                </a:solidFill>
                <a:effectLst/>
                <a:uLnTx/>
                <a:uFillTx/>
                <a:latin typeface="Arial"/>
                <a:ea typeface="+mn-ea"/>
                <a:cs typeface="+mn-cs"/>
              </a:rPr>
              <a:t> by public authorities</a:t>
            </a:r>
            <a:endParaRPr kumimoji="0" lang="en-US" sz="2000" b="1" i="0" u="none" strike="noStrike" kern="1200" cap="none" spc="0" normalizeH="0" baseline="0" noProof="0" dirty="0">
              <a:ln>
                <a:noFill/>
              </a:ln>
              <a:solidFill>
                <a:srgbClr val="4D4D4D"/>
              </a:solidFill>
              <a:effectLst/>
              <a:uLnTx/>
              <a:uFillTx/>
              <a:latin typeface="Arial"/>
              <a:ea typeface="+mn-ea"/>
              <a:cs typeface="+mn-cs"/>
            </a:endParaRPr>
          </a:p>
        </p:txBody>
      </p:sp>
      <p:sp>
        <p:nvSpPr>
          <p:cNvPr id="18" name="Rectangle 17"/>
          <p:cNvSpPr/>
          <p:nvPr/>
        </p:nvSpPr>
        <p:spPr>
          <a:xfrm>
            <a:off x="1528700" y="2800092"/>
            <a:ext cx="3751097" cy="1227515"/>
          </a:xfrm>
          <a:prstGeom prst="rect">
            <a:avLst/>
          </a:prstGeom>
          <a:noFill/>
          <a:ln w="50800">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marL="0" marR="0" lvl="0" indent="0" algn="ctr" defTabSz="914400" rtl="0" eaLnBrk="1" fontAlgn="auto" latinLnBrk="0" hangingPunct="1">
              <a:lnSpc>
                <a:spcPts val="2000"/>
              </a:lnSpc>
              <a:spcBef>
                <a:spcPts val="0"/>
              </a:spcBef>
              <a:spcAft>
                <a:spcPts val="0"/>
              </a:spcAft>
              <a:buClrTx/>
              <a:buSzTx/>
              <a:buFontTx/>
              <a:buNone/>
              <a:tabLst/>
              <a:defRPr/>
            </a:pPr>
            <a:r>
              <a:rPr kumimoji="0" lang="en-IE" sz="2000" b="1" i="0" u="none" strike="noStrike" kern="1200" cap="none" spc="0" normalizeH="0" baseline="0" noProof="0" dirty="0">
                <a:ln>
                  <a:noFill/>
                </a:ln>
                <a:solidFill>
                  <a:srgbClr val="4D4D4D"/>
                </a:solidFill>
                <a:effectLst/>
                <a:uLnTx/>
                <a:uFillTx/>
                <a:latin typeface="Arial"/>
                <a:ea typeface="+mn-ea"/>
                <a:cs typeface="+mn-cs"/>
              </a:rPr>
              <a:t>Exploitation of vulnerabilities</a:t>
            </a:r>
            <a:br>
              <a:rPr kumimoji="0" lang="en-IE" sz="2000" b="1" i="0" u="none" strike="noStrike" kern="1200" cap="none" spc="0" normalizeH="0" baseline="0" noProof="0" dirty="0">
                <a:ln>
                  <a:noFill/>
                </a:ln>
                <a:solidFill>
                  <a:srgbClr val="4D4D4D"/>
                </a:solidFill>
                <a:effectLst/>
                <a:uLnTx/>
                <a:uFillTx/>
                <a:latin typeface="Arial"/>
                <a:ea typeface="+mn-ea"/>
                <a:cs typeface="+mn-cs"/>
              </a:rPr>
            </a:br>
            <a:r>
              <a:rPr kumimoji="0" lang="en-IE" sz="2000" b="0" i="0" u="none" strike="noStrike" kern="1200" cap="none" spc="0" normalizeH="0" baseline="0" noProof="0" dirty="0">
                <a:ln>
                  <a:noFill/>
                </a:ln>
                <a:solidFill>
                  <a:srgbClr val="4D4D4D"/>
                </a:solidFill>
                <a:effectLst/>
                <a:uLnTx/>
                <a:uFillTx/>
                <a:latin typeface="Arial"/>
                <a:ea typeface="+mn-ea"/>
                <a:cs typeface="+mn-cs"/>
              </a:rPr>
              <a:t>resulting in physical/psychological harm</a:t>
            </a:r>
          </a:p>
        </p:txBody>
      </p:sp>
      <p:sp>
        <p:nvSpPr>
          <p:cNvPr id="21" name="Rectangle 20"/>
          <p:cNvSpPr/>
          <p:nvPr/>
        </p:nvSpPr>
        <p:spPr>
          <a:xfrm>
            <a:off x="834656" y="4308035"/>
            <a:ext cx="864870" cy="6896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400" b="1" i="1" u="none" strike="noStrike" kern="1200" cap="none" spc="0" normalizeH="0" baseline="0" noProof="0" dirty="0">
              <a:ln>
                <a:noFill/>
              </a:ln>
              <a:solidFill>
                <a:srgbClr val="CF3B1D"/>
              </a:solidFill>
              <a:effectLst/>
              <a:uLnTx/>
              <a:uFillTx/>
              <a:latin typeface="Arial"/>
              <a:ea typeface="+mn-ea"/>
              <a:cs typeface="+mn-cs"/>
            </a:endParaRPr>
          </a:p>
        </p:txBody>
      </p:sp>
      <p:sp>
        <p:nvSpPr>
          <p:cNvPr id="23" name="Rectangle 22"/>
          <p:cNvSpPr/>
          <p:nvPr/>
        </p:nvSpPr>
        <p:spPr>
          <a:xfrm>
            <a:off x="780302" y="2706069"/>
            <a:ext cx="1275610" cy="10482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E" sz="8000" b="1" i="1" u="none" strike="noStrike" kern="1200" cap="none" spc="0" normalizeH="0" baseline="0" noProof="0" dirty="0">
                <a:ln>
                  <a:noFill/>
                </a:ln>
                <a:solidFill>
                  <a:srgbClr val="FF0000"/>
                </a:solidFill>
                <a:effectLst/>
                <a:uLnTx/>
                <a:uFillTx/>
                <a:latin typeface="Arial"/>
                <a:ea typeface="+mn-ea"/>
                <a:cs typeface="+mn-cs"/>
              </a:rPr>
              <a:t>X</a:t>
            </a:r>
            <a:endParaRPr kumimoji="0" lang="en-US" sz="8000" b="1" i="1" u="none" strike="noStrike" kern="1200" cap="none" spc="0" normalizeH="0" baseline="0" noProof="0" dirty="0">
              <a:ln>
                <a:noFill/>
              </a:ln>
              <a:solidFill>
                <a:srgbClr val="FF0000"/>
              </a:solidFill>
              <a:effectLst/>
              <a:uLnTx/>
              <a:uFillTx/>
              <a:latin typeface="Arial"/>
              <a:ea typeface="+mn-ea"/>
              <a:cs typeface="+mn-cs"/>
            </a:endParaRPr>
          </a:p>
        </p:txBody>
      </p:sp>
      <p:sp>
        <p:nvSpPr>
          <p:cNvPr id="25" name="Rectangle 24"/>
          <p:cNvSpPr/>
          <p:nvPr/>
        </p:nvSpPr>
        <p:spPr>
          <a:xfrm>
            <a:off x="2157512" y="5411213"/>
            <a:ext cx="3759128" cy="1351008"/>
          </a:xfrm>
          <a:prstGeom prst="rect">
            <a:avLst/>
          </a:prstGeom>
          <a:noFill/>
          <a:ln w="50800">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marL="0" marR="0" lvl="0" indent="0" algn="ctr" defTabSz="914400" rtl="0" eaLnBrk="1" fontAlgn="auto" latinLnBrk="0" hangingPunct="1">
              <a:lnSpc>
                <a:spcPts val="2000"/>
              </a:lnSpc>
              <a:spcBef>
                <a:spcPts val="0"/>
              </a:spcBef>
              <a:spcAft>
                <a:spcPts val="0"/>
              </a:spcAft>
              <a:buClrTx/>
              <a:buSzTx/>
              <a:buFontTx/>
              <a:buNone/>
              <a:tabLst/>
              <a:defRPr/>
            </a:pPr>
            <a:r>
              <a:rPr kumimoji="0" lang="en-IE" sz="2000" b="1" i="0" u="none" strike="noStrike" kern="1200" cap="none" spc="0" normalizeH="0" baseline="0" noProof="0" dirty="0">
                <a:ln>
                  <a:noFill/>
                </a:ln>
                <a:solidFill>
                  <a:srgbClr val="4D4D4D"/>
                </a:solidFill>
                <a:effectLst/>
                <a:uLnTx/>
                <a:uFillTx/>
                <a:latin typeface="Arial"/>
                <a:ea typeface="+mn-ea"/>
                <a:cs typeface="+mn-cs"/>
              </a:rPr>
              <a:t>‘Real-time’ remote biometric identification for law enforcement purposes in publicly accessible spaces </a:t>
            </a:r>
          </a:p>
          <a:p>
            <a:pPr marL="0" marR="0" lvl="0" indent="0" algn="ctr" defTabSz="914400" rtl="0" eaLnBrk="1" fontAlgn="auto" latinLnBrk="0" hangingPunct="1">
              <a:lnSpc>
                <a:spcPts val="2000"/>
              </a:lnSpc>
              <a:spcBef>
                <a:spcPts val="0"/>
              </a:spcBef>
              <a:spcAft>
                <a:spcPts val="0"/>
              </a:spcAft>
              <a:buClrTx/>
              <a:buSzTx/>
              <a:buFontTx/>
              <a:buNone/>
              <a:tabLst/>
              <a:defRPr/>
            </a:pPr>
            <a:r>
              <a:rPr kumimoji="0" lang="en-IE" sz="2000" b="0" i="0" u="none" strike="noStrike" kern="1200" cap="none" spc="0" normalizeH="0" baseline="0" noProof="0" dirty="0">
                <a:ln>
                  <a:noFill/>
                </a:ln>
                <a:solidFill>
                  <a:srgbClr val="4D4D4D"/>
                </a:solidFill>
                <a:effectLst/>
                <a:uLnTx/>
                <a:uFillTx/>
                <a:latin typeface="Arial"/>
                <a:ea typeface="+mn-ea"/>
                <a:cs typeface="+mn-cs"/>
              </a:rPr>
              <a:t>(with exceptions)</a:t>
            </a:r>
          </a:p>
        </p:txBody>
      </p:sp>
      <p:sp>
        <p:nvSpPr>
          <p:cNvPr id="5" name="TextBox 4"/>
          <p:cNvSpPr txBox="1"/>
          <p:nvPr/>
        </p:nvSpPr>
        <p:spPr>
          <a:xfrm>
            <a:off x="4350017" y="1357063"/>
            <a:ext cx="2146300"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E" sz="1600" b="1" i="0" u="none" strike="noStrike" kern="1200" cap="all" spc="0" normalizeH="0" baseline="0" noProof="0" dirty="0">
                <a:ln>
                  <a:noFill/>
                </a:ln>
                <a:solidFill>
                  <a:srgbClr val="5B9BD5"/>
                </a:solidFill>
                <a:effectLst/>
                <a:uLnTx/>
                <a:uFillTx/>
                <a:latin typeface="EC Square Sans Pro" panose="020B0506040000020004" pitchFamily="34" charset="0"/>
                <a:ea typeface="+mn-ea"/>
                <a:cs typeface="+mn-cs"/>
              </a:rPr>
              <a:t>EXAMPLE</a:t>
            </a:r>
            <a:endParaRPr kumimoji="0" lang="en-US" sz="1600" b="1" i="0" u="none" strike="noStrike" kern="1200" cap="all" spc="0" normalizeH="0" baseline="0" noProof="0" dirty="0">
              <a:ln>
                <a:noFill/>
              </a:ln>
              <a:solidFill>
                <a:srgbClr val="5B9BD5"/>
              </a:solidFill>
              <a:effectLst/>
              <a:uLnTx/>
              <a:uFillTx/>
              <a:latin typeface="EC Square Sans Pro" panose="020B0506040000020004" pitchFamily="34" charset="0"/>
              <a:ea typeface="+mn-ea"/>
              <a:cs typeface="+mn-cs"/>
            </a:endParaRPr>
          </a:p>
        </p:txBody>
      </p:sp>
      <p:sp>
        <p:nvSpPr>
          <p:cNvPr id="38" name="Rectangle 37"/>
          <p:cNvSpPr/>
          <p:nvPr/>
        </p:nvSpPr>
        <p:spPr>
          <a:xfrm>
            <a:off x="1148763" y="4027607"/>
            <a:ext cx="1275610" cy="10482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E" sz="8000" b="1" i="1" u="none" strike="noStrike" kern="1200" cap="none" spc="0" normalizeH="0" baseline="0" noProof="0" dirty="0">
                <a:ln>
                  <a:noFill/>
                </a:ln>
                <a:solidFill>
                  <a:srgbClr val="FF0000"/>
                </a:solidFill>
                <a:effectLst/>
                <a:uLnTx/>
                <a:uFillTx/>
                <a:latin typeface="Arial"/>
                <a:ea typeface="+mn-ea"/>
                <a:cs typeface="+mn-cs"/>
              </a:rPr>
              <a:t>X</a:t>
            </a:r>
            <a:endParaRPr kumimoji="0" lang="en-US" sz="8000" b="1" i="1" u="none" strike="noStrike" kern="1200" cap="none" spc="0" normalizeH="0" baseline="0" noProof="0" dirty="0">
              <a:ln>
                <a:noFill/>
              </a:ln>
              <a:solidFill>
                <a:srgbClr val="FF0000"/>
              </a:solidFill>
              <a:effectLst/>
              <a:uLnTx/>
              <a:uFillTx/>
              <a:latin typeface="Arial"/>
              <a:ea typeface="+mn-ea"/>
              <a:cs typeface="+mn-cs"/>
            </a:endParaRPr>
          </a:p>
        </p:txBody>
      </p:sp>
      <p:sp>
        <p:nvSpPr>
          <p:cNvPr id="39" name="Rectangle 38"/>
          <p:cNvSpPr/>
          <p:nvPr/>
        </p:nvSpPr>
        <p:spPr>
          <a:xfrm>
            <a:off x="424863" y="1350578"/>
            <a:ext cx="1275610" cy="10482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E" sz="8000" b="1" i="1" u="none" strike="noStrike" kern="1200" cap="none" spc="0" normalizeH="0" baseline="0" noProof="0" dirty="0">
                <a:ln>
                  <a:noFill/>
                </a:ln>
                <a:solidFill>
                  <a:srgbClr val="FF0000"/>
                </a:solidFill>
                <a:effectLst/>
                <a:uLnTx/>
                <a:uFillTx/>
                <a:latin typeface="Arial"/>
                <a:ea typeface="+mn-ea"/>
                <a:cs typeface="+mn-cs"/>
              </a:rPr>
              <a:t>X</a:t>
            </a:r>
            <a:endParaRPr kumimoji="0" lang="en-US" sz="8000" b="1" i="1" u="none" strike="noStrike" kern="1200" cap="none" spc="0" normalizeH="0" baseline="0" noProof="0" dirty="0">
              <a:ln>
                <a:noFill/>
              </a:ln>
              <a:solidFill>
                <a:srgbClr val="FF0000"/>
              </a:solidFill>
              <a:effectLst/>
              <a:uLnTx/>
              <a:uFillTx/>
              <a:latin typeface="Arial"/>
              <a:ea typeface="+mn-ea"/>
              <a:cs typeface="+mn-cs"/>
            </a:endParaRPr>
          </a:p>
        </p:txBody>
      </p:sp>
      <p:sp>
        <p:nvSpPr>
          <p:cNvPr id="40" name="Rectangle 39"/>
          <p:cNvSpPr/>
          <p:nvPr/>
        </p:nvSpPr>
        <p:spPr>
          <a:xfrm>
            <a:off x="1364663" y="5385314"/>
            <a:ext cx="1275610" cy="10482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E" sz="8000" b="1" i="1" u="none" strike="noStrike" kern="1200" cap="none" spc="0" normalizeH="0" baseline="0" noProof="0" dirty="0">
                <a:ln>
                  <a:noFill/>
                </a:ln>
                <a:solidFill>
                  <a:srgbClr val="FF0000"/>
                </a:solidFill>
                <a:effectLst/>
                <a:uLnTx/>
                <a:uFillTx/>
                <a:latin typeface="Arial"/>
                <a:ea typeface="+mn-ea"/>
                <a:cs typeface="+mn-cs"/>
              </a:rPr>
              <a:t>X</a:t>
            </a:r>
            <a:endParaRPr kumimoji="0" lang="en-US" sz="8000" b="1" i="1" u="none" strike="noStrike" kern="1200" cap="none" spc="0" normalizeH="0" baseline="0" noProof="0" dirty="0">
              <a:ln>
                <a:noFill/>
              </a:ln>
              <a:solidFill>
                <a:srgbClr val="FF0000"/>
              </a:solidFill>
              <a:effectLst/>
              <a:uLnTx/>
              <a:uFillTx/>
              <a:latin typeface="Arial"/>
              <a:ea typeface="+mn-ea"/>
              <a:cs typeface="+mn-cs"/>
            </a:endParaRPr>
          </a:p>
        </p:txBody>
      </p:sp>
      <p:sp>
        <p:nvSpPr>
          <p:cNvPr id="7" name="Rectangle 6"/>
          <p:cNvSpPr/>
          <p:nvPr/>
        </p:nvSpPr>
        <p:spPr>
          <a:xfrm>
            <a:off x="4925672" y="1568570"/>
            <a:ext cx="6096000" cy="923330"/>
          </a:xfrm>
          <a:prstGeom prst="rect">
            <a:avLst/>
          </a:prstGeom>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D4D4D"/>
                </a:solidFill>
                <a:effectLst/>
                <a:uLnTx/>
                <a:uFillTx/>
                <a:latin typeface="Arial"/>
                <a:ea typeface="+mn-ea"/>
                <a:cs typeface="+mn-cs"/>
              </a:rPr>
              <a:t>An </a:t>
            </a:r>
            <a:r>
              <a:rPr kumimoji="0" lang="en-US" sz="1800" b="1" i="0" u="none" strike="noStrike" kern="1200" cap="none" spc="0" normalizeH="0" baseline="0" noProof="0" dirty="0">
                <a:ln>
                  <a:noFill/>
                </a:ln>
                <a:solidFill>
                  <a:srgbClr val="4D4D4D"/>
                </a:solidFill>
                <a:effectLst/>
                <a:uLnTx/>
                <a:uFillTx/>
                <a:latin typeface="Arial"/>
                <a:ea typeface="+mn-ea"/>
                <a:cs typeface="+mn-cs"/>
              </a:rPr>
              <a:t>inaudible sound </a:t>
            </a:r>
            <a:r>
              <a:rPr kumimoji="0" lang="en-US" sz="1800" b="0" i="0" u="none" strike="noStrike" kern="1200" cap="none" spc="0" normalizeH="0" baseline="0" noProof="0" dirty="0">
                <a:ln>
                  <a:noFill/>
                </a:ln>
                <a:solidFill>
                  <a:srgbClr val="4D4D4D"/>
                </a:solidFill>
                <a:effectLst/>
                <a:uLnTx/>
                <a:uFillTx/>
                <a:latin typeface="Arial"/>
                <a:ea typeface="+mn-ea"/>
                <a:cs typeface="+mn-cs"/>
              </a:rPr>
              <a:t>is played in truck drivers’ cabins to push them to </a:t>
            </a:r>
            <a:r>
              <a:rPr kumimoji="0" lang="en-US" sz="1800" b="1" i="0" u="none" strike="noStrike" kern="1200" cap="none" spc="0" normalizeH="0" baseline="0" noProof="0" dirty="0">
                <a:ln>
                  <a:noFill/>
                </a:ln>
                <a:solidFill>
                  <a:srgbClr val="4D4D4D"/>
                </a:solidFill>
                <a:effectLst/>
                <a:uLnTx/>
                <a:uFillTx/>
                <a:latin typeface="Arial"/>
                <a:ea typeface="+mn-ea"/>
                <a:cs typeface="+mn-cs"/>
              </a:rPr>
              <a:t>drive longer than healthy and safe</a:t>
            </a:r>
            <a:r>
              <a:rPr kumimoji="0" lang="en-US" sz="1800" b="0" i="0" u="none" strike="noStrike" kern="1200" cap="none" spc="0" normalizeH="0" baseline="0" noProof="0" dirty="0">
                <a:ln>
                  <a:noFill/>
                </a:ln>
                <a:solidFill>
                  <a:srgbClr val="4D4D4D"/>
                </a:solidFill>
                <a:effectLst/>
                <a:uLnTx/>
                <a:uFillTx/>
                <a:latin typeface="Arial"/>
                <a:ea typeface="+mn-ea"/>
                <a:cs typeface="+mn-cs"/>
              </a:rPr>
              <a:t>. AI is used to find the frequency </a:t>
            </a:r>
            <a:r>
              <a:rPr kumimoji="0" lang="en-US" sz="1800" b="0" i="0" u="none" strike="noStrike" kern="1200" cap="none" spc="0" normalizeH="0" baseline="0" noProof="0" dirty="0" err="1">
                <a:ln>
                  <a:noFill/>
                </a:ln>
                <a:solidFill>
                  <a:srgbClr val="4D4D4D"/>
                </a:solidFill>
                <a:effectLst/>
                <a:uLnTx/>
                <a:uFillTx/>
                <a:latin typeface="Arial"/>
                <a:ea typeface="+mn-ea"/>
                <a:cs typeface="+mn-cs"/>
              </a:rPr>
              <a:t>maximising</a:t>
            </a:r>
            <a:r>
              <a:rPr kumimoji="0" lang="en-US" sz="1800" b="0" i="0" u="none" strike="noStrike" kern="1200" cap="none" spc="0" normalizeH="0" baseline="0" noProof="0" dirty="0">
                <a:ln>
                  <a:noFill/>
                </a:ln>
                <a:solidFill>
                  <a:srgbClr val="4D4D4D"/>
                </a:solidFill>
                <a:effectLst/>
                <a:uLnTx/>
                <a:uFillTx/>
                <a:latin typeface="Arial"/>
                <a:ea typeface="+mn-ea"/>
                <a:cs typeface="+mn-cs"/>
              </a:rPr>
              <a:t> this effect on drivers.</a:t>
            </a:r>
          </a:p>
        </p:txBody>
      </p:sp>
      <p:sp>
        <p:nvSpPr>
          <p:cNvPr id="41" name="TextBox 40"/>
          <p:cNvSpPr txBox="1"/>
          <p:nvPr/>
        </p:nvSpPr>
        <p:spPr>
          <a:xfrm>
            <a:off x="4829161" y="2751228"/>
            <a:ext cx="2146300"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E" sz="1600" b="1" i="0" u="none" strike="noStrike" kern="1200" cap="all" spc="0" normalizeH="0" baseline="0" noProof="0" dirty="0">
                <a:ln>
                  <a:noFill/>
                </a:ln>
                <a:solidFill>
                  <a:srgbClr val="5B9BD5"/>
                </a:solidFill>
                <a:effectLst/>
                <a:uLnTx/>
                <a:uFillTx/>
                <a:latin typeface="EC Square Sans Pro" panose="020B0506040000020004" pitchFamily="34" charset="0"/>
                <a:ea typeface="+mn-ea"/>
                <a:cs typeface="+mn-cs"/>
              </a:rPr>
              <a:t>EXAMPLE</a:t>
            </a:r>
            <a:endParaRPr kumimoji="0" lang="en-US" sz="1600" b="1" i="0" u="none" strike="noStrike" kern="1200" cap="all" spc="0" normalizeH="0" baseline="0" noProof="0" dirty="0">
              <a:ln>
                <a:noFill/>
              </a:ln>
              <a:solidFill>
                <a:srgbClr val="5B9BD5"/>
              </a:solidFill>
              <a:effectLst/>
              <a:uLnTx/>
              <a:uFillTx/>
              <a:latin typeface="EC Square Sans Pro" panose="020B0506040000020004" pitchFamily="34" charset="0"/>
              <a:ea typeface="+mn-ea"/>
              <a:cs typeface="+mn-cs"/>
            </a:endParaRPr>
          </a:p>
        </p:txBody>
      </p:sp>
      <p:sp>
        <p:nvSpPr>
          <p:cNvPr id="42" name="TextBox 41"/>
          <p:cNvSpPr txBox="1"/>
          <p:nvPr/>
        </p:nvSpPr>
        <p:spPr>
          <a:xfrm>
            <a:off x="5041376" y="4075838"/>
            <a:ext cx="2211335"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E" sz="1600" b="1" i="0" u="none" strike="noStrike" kern="1200" cap="all" spc="0" normalizeH="0" baseline="0" noProof="0" dirty="0">
                <a:ln>
                  <a:noFill/>
                </a:ln>
                <a:solidFill>
                  <a:srgbClr val="5B9BD5"/>
                </a:solidFill>
                <a:effectLst/>
                <a:uLnTx/>
                <a:uFillTx/>
                <a:latin typeface="EC Square Sans Pro" panose="020B0506040000020004" pitchFamily="34" charset="0"/>
                <a:ea typeface="+mn-ea"/>
                <a:cs typeface="+mn-cs"/>
              </a:rPr>
              <a:t>EXAMPLE</a:t>
            </a:r>
            <a:endParaRPr kumimoji="0" lang="en-US" sz="1600" b="1" i="0" u="none" strike="noStrike" kern="1200" cap="all" spc="0" normalizeH="0" baseline="0" noProof="0" dirty="0">
              <a:ln>
                <a:noFill/>
              </a:ln>
              <a:solidFill>
                <a:srgbClr val="5B9BD5"/>
              </a:solidFill>
              <a:effectLst/>
              <a:uLnTx/>
              <a:uFillTx/>
              <a:latin typeface="EC Square Sans Pro" panose="020B0506040000020004" pitchFamily="34" charset="0"/>
              <a:ea typeface="+mn-ea"/>
              <a:cs typeface="+mn-cs"/>
            </a:endParaRPr>
          </a:p>
        </p:txBody>
      </p:sp>
      <p:sp>
        <p:nvSpPr>
          <p:cNvPr id="43" name="TextBox 42"/>
          <p:cNvSpPr txBox="1"/>
          <p:nvPr/>
        </p:nvSpPr>
        <p:spPr>
          <a:xfrm>
            <a:off x="5423167" y="5385314"/>
            <a:ext cx="2211335"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E" sz="1600" b="1" i="0" u="none" strike="noStrike" kern="1200" cap="all" spc="0" normalizeH="0" baseline="0" noProof="0" dirty="0">
                <a:ln>
                  <a:noFill/>
                </a:ln>
                <a:solidFill>
                  <a:srgbClr val="5B9BD5"/>
                </a:solidFill>
                <a:effectLst/>
                <a:uLnTx/>
                <a:uFillTx/>
                <a:latin typeface="EC Square Sans Pro" panose="020B0506040000020004" pitchFamily="34" charset="0"/>
                <a:ea typeface="+mn-ea"/>
                <a:cs typeface="+mn-cs"/>
              </a:rPr>
              <a:t>EXAMPLE</a:t>
            </a:r>
            <a:endParaRPr kumimoji="0" lang="en-US" sz="1600" b="1" i="0" u="none" strike="noStrike" kern="1200" cap="all" spc="0" normalizeH="0" baseline="0" noProof="0" dirty="0">
              <a:ln>
                <a:noFill/>
              </a:ln>
              <a:solidFill>
                <a:srgbClr val="5B9BD5"/>
              </a:solidFill>
              <a:effectLst/>
              <a:uLnTx/>
              <a:uFillTx/>
              <a:latin typeface="EC Square Sans Pro" panose="020B0506040000020004" pitchFamily="34" charset="0"/>
              <a:ea typeface="+mn-ea"/>
              <a:cs typeface="+mn-cs"/>
            </a:endParaRPr>
          </a:p>
        </p:txBody>
      </p:sp>
      <p:sp>
        <p:nvSpPr>
          <p:cNvPr id="8" name="Rectangle 7"/>
          <p:cNvSpPr/>
          <p:nvPr/>
        </p:nvSpPr>
        <p:spPr>
          <a:xfrm>
            <a:off x="5423167" y="2940092"/>
            <a:ext cx="5759116" cy="92333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D4D4D"/>
                </a:solidFill>
                <a:effectLst/>
                <a:uLnTx/>
                <a:uFillTx/>
                <a:latin typeface="Arial"/>
                <a:ea typeface="+mn-ea"/>
                <a:cs typeface="+mn-cs"/>
              </a:rPr>
              <a:t>A doll with an integrated </a:t>
            </a:r>
            <a:r>
              <a:rPr kumimoji="0" lang="en-US" sz="1800" b="1" i="0" u="none" strike="noStrike" kern="1200" cap="none" spc="0" normalizeH="0" baseline="0" noProof="0" dirty="0">
                <a:ln>
                  <a:noFill/>
                </a:ln>
                <a:solidFill>
                  <a:srgbClr val="4D4D4D"/>
                </a:solidFill>
                <a:effectLst/>
                <a:uLnTx/>
                <a:uFillTx/>
                <a:latin typeface="Arial"/>
                <a:ea typeface="+mn-ea"/>
                <a:cs typeface="+mn-cs"/>
              </a:rPr>
              <a:t>voice assistant </a:t>
            </a:r>
            <a:r>
              <a:rPr kumimoji="0" lang="en-US" sz="1800" b="0" i="0" u="none" strike="noStrike" kern="1200" cap="none" spc="0" normalizeH="0" baseline="0" noProof="0" dirty="0">
                <a:ln>
                  <a:noFill/>
                </a:ln>
                <a:solidFill>
                  <a:srgbClr val="4D4D4D"/>
                </a:solidFill>
                <a:effectLst/>
                <a:uLnTx/>
                <a:uFillTx/>
                <a:latin typeface="Arial"/>
                <a:ea typeface="+mn-ea"/>
                <a:cs typeface="+mn-cs"/>
              </a:rPr>
              <a:t>encourages a minor to </a:t>
            </a:r>
            <a:r>
              <a:rPr kumimoji="0" lang="en-US" sz="1800" b="1" i="0" u="none" strike="noStrike" kern="1200" cap="none" spc="0" normalizeH="0" baseline="0" noProof="0" dirty="0">
                <a:ln>
                  <a:noFill/>
                </a:ln>
                <a:solidFill>
                  <a:srgbClr val="4D4D4D"/>
                </a:solidFill>
                <a:effectLst/>
                <a:uLnTx/>
                <a:uFillTx/>
                <a:latin typeface="Arial"/>
                <a:ea typeface="+mn-ea"/>
                <a:cs typeface="+mn-cs"/>
              </a:rPr>
              <a:t>engage in progressively dangerous behavior</a:t>
            </a:r>
            <a:r>
              <a:rPr kumimoji="0" lang="en-US" sz="1800" b="0" i="0" u="none" strike="noStrike" kern="1200" cap="none" spc="0" normalizeH="0" baseline="0" noProof="0" dirty="0">
                <a:ln>
                  <a:noFill/>
                </a:ln>
                <a:solidFill>
                  <a:srgbClr val="4D4D4D"/>
                </a:solidFill>
                <a:effectLst/>
                <a:uLnTx/>
                <a:uFillTx/>
                <a:latin typeface="Arial"/>
                <a:ea typeface="+mn-ea"/>
                <a:cs typeface="+mn-cs"/>
              </a:rPr>
              <a:t> or challenges</a:t>
            </a:r>
            <a:r>
              <a:rPr kumimoji="0" lang="en-US" sz="1800" b="1" i="0" u="none" strike="noStrike" kern="1200" cap="none" spc="0" normalizeH="0" baseline="0" noProof="0" dirty="0">
                <a:ln>
                  <a:noFill/>
                </a:ln>
                <a:solidFill>
                  <a:srgbClr val="4D4D4D"/>
                </a:solidFill>
                <a:effectLst/>
                <a:uLnTx/>
                <a:uFillTx/>
                <a:latin typeface="Arial"/>
                <a:ea typeface="+mn-ea"/>
                <a:cs typeface="+mn-cs"/>
              </a:rPr>
              <a:t> </a:t>
            </a:r>
            <a:r>
              <a:rPr kumimoji="0" lang="en-US" sz="1800" b="0" i="0" u="none" strike="noStrike" kern="1200" cap="none" spc="0" normalizeH="0" baseline="0" noProof="0" dirty="0">
                <a:ln>
                  <a:noFill/>
                </a:ln>
                <a:solidFill>
                  <a:srgbClr val="4D4D4D"/>
                </a:solidFill>
                <a:effectLst/>
                <a:uLnTx/>
                <a:uFillTx/>
                <a:latin typeface="Arial"/>
                <a:ea typeface="+mn-ea"/>
                <a:cs typeface="+mn-cs"/>
              </a:rPr>
              <a:t>in the guise of a fun or cool game. </a:t>
            </a:r>
          </a:p>
        </p:txBody>
      </p:sp>
      <p:sp>
        <p:nvSpPr>
          <p:cNvPr id="9" name="Rectangle 8"/>
          <p:cNvSpPr/>
          <p:nvPr/>
        </p:nvSpPr>
        <p:spPr>
          <a:xfrm>
            <a:off x="5737784" y="4280833"/>
            <a:ext cx="6096000" cy="923330"/>
          </a:xfrm>
          <a:prstGeom prst="rect">
            <a:avLst/>
          </a:prstGeom>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D4D4D"/>
                </a:solidFill>
                <a:effectLst/>
                <a:uLnTx/>
                <a:uFillTx/>
                <a:latin typeface="Arial"/>
                <a:ea typeface="+mn-ea"/>
                <a:cs typeface="+mn-cs"/>
              </a:rPr>
              <a:t>An AI system </a:t>
            </a:r>
            <a:r>
              <a:rPr kumimoji="0" lang="en-US" sz="1800" b="1" i="0" u="none" strike="noStrike" kern="1200" cap="none" spc="0" normalizeH="0" baseline="0" noProof="0" dirty="0">
                <a:ln>
                  <a:noFill/>
                </a:ln>
                <a:solidFill>
                  <a:srgbClr val="4D4D4D"/>
                </a:solidFill>
                <a:effectLst/>
                <a:uLnTx/>
                <a:uFillTx/>
                <a:latin typeface="Arial"/>
                <a:ea typeface="+mn-ea"/>
                <a:cs typeface="+mn-cs"/>
              </a:rPr>
              <a:t>identifies at-risk children </a:t>
            </a:r>
            <a:r>
              <a:rPr kumimoji="0" lang="en-US" sz="1800" b="0" i="0" u="none" strike="noStrike" kern="1200" cap="none" spc="0" normalizeH="0" baseline="0" noProof="0" dirty="0">
                <a:ln>
                  <a:noFill/>
                </a:ln>
                <a:solidFill>
                  <a:srgbClr val="4D4D4D"/>
                </a:solidFill>
                <a:effectLst/>
                <a:uLnTx/>
                <a:uFillTx/>
                <a:latin typeface="Arial"/>
                <a:ea typeface="+mn-ea"/>
                <a:cs typeface="+mn-cs"/>
              </a:rPr>
              <a:t>in need of social care </a:t>
            </a:r>
            <a:r>
              <a:rPr kumimoji="0" lang="en-US" sz="1800" b="1" i="0" u="none" strike="noStrike" kern="1200" cap="none" spc="0" normalizeH="0" baseline="0" noProof="0" dirty="0">
                <a:ln>
                  <a:noFill/>
                </a:ln>
                <a:solidFill>
                  <a:srgbClr val="4D4D4D"/>
                </a:solidFill>
                <a:effectLst/>
                <a:uLnTx/>
                <a:uFillTx/>
                <a:latin typeface="Arial"/>
                <a:ea typeface="+mn-ea"/>
                <a:cs typeface="+mn-cs"/>
              </a:rPr>
              <a:t>based on insignificant or irrelevant social ‘misbehavior’</a:t>
            </a:r>
            <a:r>
              <a:rPr kumimoji="0" lang="en-US" sz="1800" b="0" i="0" u="none" strike="noStrike" kern="1200" cap="none" spc="0" normalizeH="0" baseline="0" noProof="0" dirty="0">
                <a:ln>
                  <a:noFill/>
                </a:ln>
                <a:solidFill>
                  <a:srgbClr val="4D4D4D"/>
                </a:solidFill>
                <a:effectLst/>
                <a:uLnTx/>
                <a:uFillTx/>
                <a:latin typeface="Arial"/>
                <a:ea typeface="+mn-ea"/>
                <a:cs typeface="+mn-cs"/>
              </a:rPr>
              <a:t> of parents, e.g. missing a doctor’s appointment or divorce.</a:t>
            </a:r>
          </a:p>
        </p:txBody>
      </p:sp>
      <p:sp>
        <p:nvSpPr>
          <p:cNvPr id="10" name="Rectangle 9"/>
          <p:cNvSpPr/>
          <p:nvPr/>
        </p:nvSpPr>
        <p:spPr>
          <a:xfrm>
            <a:off x="6027637" y="5616907"/>
            <a:ext cx="4627663" cy="92333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D4D4D"/>
                </a:solidFill>
                <a:effectLst/>
                <a:uLnTx/>
                <a:uFillTx/>
                <a:latin typeface="Arial"/>
                <a:ea typeface="+mn-ea"/>
                <a:cs typeface="+mn-cs"/>
              </a:rPr>
              <a:t>All faces captured live by video cameras checked, in real time, against a database to identify a terrorist. </a:t>
            </a:r>
          </a:p>
        </p:txBody>
      </p:sp>
      <p:graphicFrame>
        <p:nvGraphicFramePr>
          <p:cNvPr id="27" name="Content Placeholder 3"/>
          <p:cNvGraphicFramePr>
            <a:graphicFrameLocks/>
          </p:cNvGraphicFramePr>
          <p:nvPr/>
        </p:nvGraphicFramePr>
        <p:xfrm>
          <a:off x="10418841" y="80480"/>
          <a:ext cx="1773159" cy="13909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8" name="TextBox 27"/>
          <p:cNvSpPr txBox="1"/>
          <p:nvPr/>
        </p:nvSpPr>
        <p:spPr>
          <a:xfrm rot="18244297">
            <a:off x="9786549" y="581107"/>
            <a:ext cx="1799924"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E" sz="1200" b="1" i="0" u="none" strike="noStrike" kern="1200" cap="none" spc="0" normalizeH="0" baseline="0" noProof="0" dirty="0">
                <a:ln>
                  <a:noFill/>
                </a:ln>
                <a:solidFill>
                  <a:srgbClr val="FF0000"/>
                </a:solidFill>
                <a:effectLst/>
                <a:uLnTx/>
                <a:uFillTx/>
                <a:latin typeface="Arial"/>
                <a:ea typeface="+mn-ea"/>
                <a:cs typeface="+mn-cs"/>
              </a:rPr>
              <a:t>UNACCEPTABLE RISK</a:t>
            </a:r>
            <a:endParaRPr kumimoji="0" lang="en-US" sz="1200" b="1" i="0" u="none" strike="noStrike" kern="1200" cap="none" spc="0" normalizeH="0" baseline="0" noProof="0" dirty="0">
              <a:ln>
                <a:noFill/>
              </a:ln>
              <a:solidFill>
                <a:srgbClr val="FF0000"/>
              </a:solidFill>
              <a:effectLst/>
              <a:uLnTx/>
              <a:uFillTx/>
              <a:latin typeface="Arial"/>
              <a:ea typeface="+mn-ea"/>
              <a:cs typeface="+mn-cs"/>
            </a:endParaRPr>
          </a:p>
        </p:txBody>
      </p:sp>
    </p:spTree>
    <p:extLst>
      <p:ext uri="{BB962C8B-B14F-4D97-AF65-F5344CB8AC3E}">
        <p14:creationId xmlns:p14="http://schemas.microsoft.com/office/powerpoint/2010/main" val="4162863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848" y="507508"/>
            <a:ext cx="10515600" cy="782357"/>
          </a:xfrm>
        </p:spPr>
        <p:txBody>
          <a:bodyPr/>
          <a:lstStyle/>
          <a:p>
            <a:r>
              <a:rPr lang="en-US" b="1" dirty="0">
                <a:solidFill>
                  <a:schemeClr val="tx1">
                    <a:lumMod val="50000"/>
                    <a:lumOff val="50000"/>
                  </a:schemeClr>
                </a:solidFill>
              </a:rPr>
              <a:t>High-risk Artificial Intelligence Systems </a:t>
            </a:r>
            <a:br>
              <a:rPr lang="en-US" b="1" dirty="0">
                <a:solidFill>
                  <a:schemeClr val="tx1">
                    <a:lumMod val="50000"/>
                    <a:lumOff val="50000"/>
                  </a:schemeClr>
                </a:solidFill>
              </a:rPr>
            </a:br>
            <a:r>
              <a:rPr lang="en-US" b="1" dirty="0">
                <a:solidFill>
                  <a:schemeClr val="tx1">
                    <a:lumMod val="50000"/>
                    <a:lumOff val="50000"/>
                  </a:schemeClr>
                </a:solidFill>
              </a:rPr>
              <a:t>(Title III, Chapter 1 &amp; Annexes II and III)</a:t>
            </a:r>
            <a:endParaRPr lang="en-IE" b="1" dirty="0">
              <a:solidFill>
                <a:schemeClr val="tx1">
                  <a:lumMod val="50000"/>
                  <a:lumOff val="50000"/>
                </a:schemeClr>
              </a:solidFill>
            </a:endParaRPr>
          </a:p>
        </p:txBody>
      </p:sp>
      <p:sp>
        <p:nvSpPr>
          <p:cNvPr id="8" name="Rectangle 7"/>
          <p:cNvSpPr/>
          <p:nvPr/>
        </p:nvSpPr>
        <p:spPr>
          <a:xfrm>
            <a:off x="266700" y="1858472"/>
            <a:ext cx="8166100" cy="400110"/>
          </a:xfrm>
          <a:prstGeom prst="rect">
            <a:avLst/>
          </a:prstGeom>
        </p:spPr>
        <p:txBody>
          <a:bodyPr wrap="square">
            <a:spAutoFit/>
          </a:bodyPr>
          <a:lstStyle/>
          <a:p>
            <a:pPr marL="899795" marR="0" lvl="0" indent="0" algn="l" defTabSz="914400" rtl="0" eaLnBrk="1" fontAlgn="auto" latinLnBrk="0" hangingPunct="1">
              <a:lnSpc>
                <a:spcPct val="100000"/>
              </a:lnSpc>
              <a:spcBef>
                <a:spcPts val="600"/>
              </a:spcBef>
              <a:spcAft>
                <a:spcPts val="600"/>
              </a:spcAft>
              <a:buClr>
                <a:srgbClr val="FFC000"/>
              </a:buClr>
              <a:buSzTx/>
              <a:buFontTx/>
              <a:buNone/>
              <a:tabLst/>
              <a:defRPr/>
            </a:pPr>
            <a:r>
              <a:rPr kumimoji="0" lang="en-US" sz="2000" b="1" i="0" u="none" strike="noStrike" kern="1200" cap="all" spc="0" normalizeH="0" baseline="0" noProof="0" dirty="0">
                <a:ln>
                  <a:noFill/>
                </a:ln>
                <a:solidFill>
                  <a:srgbClr val="4D4D4D"/>
                </a:solidFill>
                <a:effectLst/>
                <a:uLnTx/>
                <a:uFillTx/>
                <a:latin typeface="EC Square Sans Pro" panose="020B0506040000020004" pitchFamily="34" charset="0"/>
                <a:ea typeface="+mn-ea"/>
                <a:cs typeface="+mn-cs"/>
              </a:rPr>
              <a:t>Safety components of regulated products</a:t>
            </a:r>
            <a:endParaRPr kumimoji="0" lang="en-US" sz="2000" b="0" i="0" u="none" strike="noStrike" kern="1200" cap="none" spc="0" normalizeH="0" baseline="0" noProof="0" dirty="0">
              <a:ln>
                <a:noFill/>
              </a:ln>
              <a:solidFill>
                <a:srgbClr val="4D4D4D"/>
              </a:solidFill>
              <a:effectLst/>
              <a:uLnTx/>
              <a:uFillTx/>
              <a:latin typeface="Arial"/>
              <a:ea typeface="Calibri" panose="020F0502020204030204" pitchFamily="34" charset="0"/>
              <a:cs typeface="+mn-cs"/>
            </a:endParaRPr>
          </a:p>
        </p:txBody>
      </p:sp>
      <p:sp>
        <p:nvSpPr>
          <p:cNvPr id="9" name="Rounded Rectangle 8"/>
          <p:cNvSpPr/>
          <p:nvPr/>
        </p:nvSpPr>
        <p:spPr>
          <a:xfrm>
            <a:off x="1139648" y="1281113"/>
            <a:ext cx="9186596" cy="484367"/>
          </a:xfrm>
          <a:prstGeom prst="roundRect">
            <a:avLst/>
          </a:prstGeom>
          <a:noFill/>
          <a:ln w="3810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4D4D4D"/>
              </a:solidFill>
              <a:effectLst/>
              <a:uLnTx/>
              <a:uFillTx/>
              <a:latin typeface="Arial"/>
              <a:ea typeface="+mn-ea"/>
              <a:cs typeface="+mn-cs"/>
            </a:endParaRPr>
          </a:p>
        </p:txBody>
      </p:sp>
      <p:sp>
        <p:nvSpPr>
          <p:cNvPr id="6" name="Rectangle 5"/>
          <p:cNvSpPr/>
          <p:nvPr/>
        </p:nvSpPr>
        <p:spPr>
          <a:xfrm>
            <a:off x="-199205" y="3469716"/>
            <a:ext cx="6080203" cy="2492990"/>
          </a:xfrm>
          <a:prstGeom prst="rect">
            <a:avLst/>
          </a:prstGeom>
        </p:spPr>
        <p:txBody>
          <a:bodyPr wrap="square">
            <a:spAutoFit/>
          </a:bodyPr>
          <a:lstStyle/>
          <a:p>
            <a:pPr marL="1642745" marR="0" lvl="1" indent="-285750" algn="l" defTabSz="914400" rtl="0" eaLnBrk="1" fontAlgn="auto" latinLnBrk="0" hangingPunct="1">
              <a:lnSpc>
                <a:spcPct val="100000"/>
              </a:lnSpc>
              <a:spcBef>
                <a:spcPts val="600"/>
              </a:spcBef>
              <a:spcAft>
                <a:spcPts val="600"/>
              </a:spcAft>
              <a:buClr>
                <a:srgbClr val="FFC000"/>
              </a:buClr>
              <a:buSzTx/>
              <a:buFont typeface="Wingdings" panose="05000000000000000000" pitchFamily="2" charset="2"/>
              <a:buChar char="ü"/>
              <a:tabLst/>
              <a:defRPr/>
            </a:pPr>
            <a:r>
              <a:rPr kumimoji="0" lang="en-US" sz="1800" b="0" i="0" u="none" strike="noStrike" kern="1200" cap="none" spc="0" normalizeH="0" baseline="0" noProof="0" dirty="0">
                <a:ln>
                  <a:noFill/>
                </a:ln>
                <a:solidFill>
                  <a:srgbClr val="4D4D4D"/>
                </a:solidFill>
                <a:effectLst/>
                <a:uLnTx/>
                <a:uFillTx/>
                <a:latin typeface="Arial"/>
                <a:ea typeface="Calibri" panose="020F0502020204030204" pitchFamily="34" charset="0"/>
                <a:cs typeface="+mn-cs"/>
              </a:rPr>
              <a:t>Biometric identification and </a:t>
            </a:r>
            <a:r>
              <a:rPr kumimoji="0" lang="en-IE" sz="1800" b="0" i="0" u="none" strike="noStrike" kern="1200" cap="none" spc="0" normalizeH="0" baseline="0" noProof="0" dirty="0">
                <a:ln>
                  <a:noFill/>
                </a:ln>
                <a:solidFill>
                  <a:srgbClr val="4D4D4D"/>
                </a:solidFill>
                <a:effectLst/>
                <a:uLnTx/>
                <a:uFillTx/>
                <a:latin typeface="Arial"/>
                <a:ea typeface="Calibri" panose="020F0502020204030204" pitchFamily="34" charset="0"/>
                <a:cs typeface="+mn-cs"/>
              </a:rPr>
              <a:t>categorisation</a:t>
            </a:r>
            <a:r>
              <a:rPr kumimoji="0" lang="en-US" sz="1800" b="0" i="0" u="none" strike="noStrike" kern="1200" cap="none" spc="0" normalizeH="0" baseline="0" noProof="0" dirty="0">
                <a:ln>
                  <a:noFill/>
                </a:ln>
                <a:solidFill>
                  <a:srgbClr val="4D4D4D"/>
                </a:solidFill>
                <a:effectLst/>
                <a:uLnTx/>
                <a:uFillTx/>
                <a:latin typeface="Arial"/>
                <a:ea typeface="Calibri" panose="020F0502020204030204" pitchFamily="34" charset="0"/>
                <a:cs typeface="+mn-cs"/>
              </a:rPr>
              <a:t> of natural persons</a:t>
            </a:r>
          </a:p>
          <a:p>
            <a:pPr marL="1642745" marR="0" lvl="1" indent="-285750" algn="l" defTabSz="914400" rtl="0" eaLnBrk="1" fontAlgn="auto" latinLnBrk="0" hangingPunct="1">
              <a:lnSpc>
                <a:spcPct val="100000"/>
              </a:lnSpc>
              <a:spcBef>
                <a:spcPts val="600"/>
              </a:spcBef>
              <a:spcAft>
                <a:spcPts val="600"/>
              </a:spcAft>
              <a:buClr>
                <a:srgbClr val="FFC000"/>
              </a:buClr>
              <a:buSzTx/>
              <a:buFont typeface="Wingdings" panose="05000000000000000000" pitchFamily="2" charset="2"/>
              <a:buChar char="ü"/>
              <a:tabLst/>
              <a:defRPr/>
            </a:pPr>
            <a:r>
              <a:rPr kumimoji="0" lang="en-US" sz="1800" b="0" i="0" u="none" strike="noStrike" kern="1200" cap="none" spc="0" normalizeH="0" baseline="0" noProof="0" dirty="0">
                <a:ln>
                  <a:noFill/>
                </a:ln>
                <a:solidFill>
                  <a:srgbClr val="4D4D4D"/>
                </a:solidFill>
                <a:effectLst/>
                <a:uLnTx/>
                <a:uFillTx/>
                <a:latin typeface="Arial"/>
                <a:ea typeface="Calibri" panose="020F0502020204030204" pitchFamily="34" charset="0"/>
                <a:cs typeface="+mn-cs"/>
              </a:rPr>
              <a:t>Management and operation of critical infrastructure</a:t>
            </a:r>
          </a:p>
          <a:p>
            <a:pPr marL="1642745" marR="0" lvl="1" indent="-285750" algn="l" defTabSz="914400" rtl="0" eaLnBrk="1" fontAlgn="auto" latinLnBrk="0" hangingPunct="1">
              <a:lnSpc>
                <a:spcPct val="100000"/>
              </a:lnSpc>
              <a:spcBef>
                <a:spcPts val="600"/>
              </a:spcBef>
              <a:spcAft>
                <a:spcPts val="600"/>
              </a:spcAft>
              <a:buClr>
                <a:srgbClr val="FFC000"/>
              </a:buClr>
              <a:buSzTx/>
              <a:buFont typeface="Wingdings" panose="05000000000000000000" pitchFamily="2" charset="2"/>
              <a:buChar char="ü"/>
              <a:tabLst/>
              <a:defRPr/>
            </a:pPr>
            <a:r>
              <a:rPr kumimoji="0" lang="en-US" sz="1800" b="0" i="0" u="none" strike="noStrike" kern="1200" cap="none" spc="0" normalizeH="0" baseline="0" noProof="0" dirty="0">
                <a:ln>
                  <a:noFill/>
                </a:ln>
                <a:solidFill>
                  <a:srgbClr val="4D4D4D"/>
                </a:solidFill>
                <a:effectLst/>
                <a:uLnTx/>
                <a:uFillTx/>
                <a:latin typeface="Arial"/>
                <a:ea typeface="Calibri" panose="020F0502020204030204" pitchFamily="34" charset="0"/>
                <a:cs typeface="+mn-cs"/>
              </a:rPr>
              <a:t>Education and vocational training</a:t>
            </a:r>
          </a:p>
          <a:p>
            <a:pPr marL="1642745" marR="0" lvl="1" indent="-285750" algn="l" defTabSz="914400" rtl="0" eaLnBrk="1" fontAlgn="auto" latinLnBrk="0" hangingPunct="1">
              <a:lnSpc>
                <a:spcPct val="100000"/>
              </a:lnSpc>
              <a:spcBef>
                <a:spcPts val="600"/>
              </a:spcBef>
              <a:spcAft>
                <a:spcPts val="600"/>
              </a:spcAft>
              <a:buClr>
                <a:srgbClr val="FFC000"/>
              </a:buClr>
              <a:buSzTx/>
              <a:buFont typeface="Wingdings" panose="05000000000000000000" pitchFamily="2" charset="2"/>
              <a:buChar char="ü"/>
              <a:tabLst/>
              <a:defRPr/>
            </a:pPr>
            <a:r>
              <a:rPr kumimoji="0" lang="en-US" sz="1800" b="0" i="0" u="none" strike="noStrike" kern="1200" cap="none" spc="0" normalizeH="0" baseline="0" noProof="0" dirty="0">
                <a:ln>
                  <a:noFill/>
                </a:ln>
                <a:solidFill>
                  <a:srgbClr val="4D4D4D"/>
                </a:solidFill>
                <a:effectLst/>
                <a:uLnTx/>
                <a:uFillTx/>
                <a:latin typeface="Arial"/>
                <a:ea typeface="Calibri" panose="020F0502020204030204" pitchFamily="34" charset="0"/>
                <a:cs typeface="+mn-cs"/>
              </a:rPr>
              <a:t>Employment and workers management, access to self-employment</a:t>
            </a:r>
          </a:p>
        </p:txBody>
      </p:sp>
      <p:sp>
        <p:nvSpPr>
          <p:cNvPr id="7" name="Rectangle 6"/>
          <p:cNvSpPr/>
          <p:nvPr/>
        </p:nvSpPr>
        <p:spPr>
          <a:xfrm>
            <a:off x="1088848" y="3067120"/>
            <a:ext cx="7772400" cy="400110"/>
          </a:xfrm>
          <a:prstGeom prst="rect">
            <a:avLst/>
          </a:prstGeom>
          <a:solidFill>
            <a:schemeClr val="bg1"/>
          </a:solidFill>
        </p:spPr>
        <p:txBody>
          <a:bodyPr wrap="square" lIns="0" rIns="0">
            <a:spAutoFit/>
          </a:bodyPr>
          <a:lstStyle/>
          <a:p>
            <a:pPr marL="177800" marR="0" lvl="0" indent="0" algn="l" defTabSz="914400" rtl="0" eaLnBrk="1" fontAlgn="auto" latinLnBrk="0" hangingPunct="1">
              <a:lnSpc>
                <a:spcPct val="100000"/>
              </a:lnSpc>
              <a:spcBef>
                <a:spcPts val="600"/>
              </a:spcBef>
              <a:spcAft>
                <a:spcPts val="600"/>
              </a:spcAft>
              <a:buClr>
                <a:srgbClr val="FFC000"/>
              </a:buClr>
              <a:buSzTx/>
              <a:buFontTx/>
              <a:buNone/>
              <a:tabLst/>
              <a:defRPr/>
            </a:pPr>
            <a:r>
              <a:rPr kumimoji="0" lang="en-US" sz="2000" b="1" i="0" u="none" strike="noStrike" kern="1200" cap="all" spc="0" normalizeH="0" baseline="0" noProof="0" dirty="0">
                <a:ln>
                  <a:noFill/>
                </a:ln>
                <a:solidFill>
                  <a:srgbClr val="4D4D4D"/>
                </a:solidFill>
                <a:effectLst/>
                <a:uLnTx/>
                <a:uFillTx/>
                <a:latin typeface="EC Square Sans Pro" panose="020B0506040000020004" pitchFamily="34" charset="0"/>
                <a:ea typeface="+mn-ea"/>
                <a:cs typeface="+mn-cs"/>
              </a:rPr>
              <a:t>Certain (stand-alone) AI systems in the following AREAS</a:t>
            </a:r>
          </a:p>
        </p:txBody>
      </p:sp>
      <p:sp>
        <p:nvSpPr>
          <p:cNvPr id="10" name="Rectangle 9"/>
          <p:cNvSpPr/>
          <p:nvPr/>
        </p:nvSpPr>
        <p:spPr>
          <a:xfrm>
            <a:off x="4617608" y="3469716"/>
            <a:ext cx="6080203" cy="2492990"/>
          </a:xfrm>
          <a:prstGeom prst="rect">
            <a:avLst/>
          </a:prstGeom>
        </p:spPr>
        <p:txBody>
          <a:bodyPr wrap="square">
            <a:spAutoFit/>
          </a:bodyPr>
          <a:lstStyle/>
          <a:p>
            <a:pPr marL="1642745" marR="0" lvl="1" indent="-285750" algn="l" defTabSz="914400" rtl="0" eaLnBrk="1" fontAlgn="auto" latinLnBrk="0" hangingPunct="1">
              <a:lnSpc>
                <a:spcPct val="100000"/>
              </a:lnSpc>
              <a:spcBef>
                <a:spcPts val="600"/>
              </a:spcBef>
              <a:spcAft>
                <a:spcPts val="600"/>
              </a:spcAft>
              <a:buClr>
                <a:srgbClr val="FFC000"/>
              </a:buClr>
              <a:buSzTx/>
              <a:buFont typeface="Wingdings" panose="05000000000000000000" pitchFamily="2" charset="2"/>
              <a:buChar char="ü"/>
              <a:tabLst/>
              <a:defRPr/>
            </a:pPr>
            <a:r>
              <a:rPr kumimoji="0" lang="en-US" sz="1800" b="0" i="0" u="none" strike="noStrike" kern="1200" cap="none" spc="0" normalizeH="0" baseline="0" noProof="0" dirty="0">
                <a:ln>
                  <a:noFill/>
                </a:ln>
                <a:solidFill>
                  <a:srgbClr val="4D4D4D"/>
                </a:solidFill>
                <a:effectLst/>
                <a:uLnTx/>
                <a:uFillTx/>
                <a:latin typeface="Arial"/>
                <a:ea typeface="Calibri" panose="020F0502020204030204" pitchFamily="34" charset="0"/>
                <a:cs typeface="+mn-cs"/>
              </a:rPr>
              <a:t>Access to and enjoyment of essential private services and public services and benefits</a:t>
            </a:r>
          </a:p>
          <a:p>
            <a:pPr marL="1642745" marR="0" lvl="1" indent="-285750" algn="l" defTabSz="914400" rtl="0" eaLnBrk="1" fontAlgn="auto" latinLnBrk="0" hangingPunct="1">
              <a:lnSpc>
                <a:spcPct val="100000"/>
              </a:lnSpc>
              <a:spcBef>
                <a:spcPts val="600"/>
              </a:spcBef>
              <a:spcAft>
                <a:spcPts val="600"/>
              </a:spcAft>
              <a:buClr>
                <a:srgbClr val="FFC000"/>
              </a:buClr>
              <a:buSzTx/>
              <a:buFont typeface="Wingdings" panose="05000000000000000000" pitchFamily="2" charset="2"/>
              <a:buChar char="ü"/>
              <a:tabLst/>
              <a:defRPr/>
            </a:pPr>
            <a:r>
              <a:rPr kumimoji="0" lang="en-US" sz="1800" b="0" i="0" u="none" strike="noStrike" kern="1200" cap="none" spc="0" normalizeH="0" baseline="0" noProof="0" dirty="0">
                <a:ln>
                  <a:noFill/>
                </a:ln>
                <a:solidFill>
                  <a:srgbClr val="4D4D4D"/>
                </a:solidFill>
                <a:effectLst/>
                <a:uLnTx/>
                <a:uFillTx/>
                <a:latin typeface="Arial"/>
                <a:ea typeface="Calibri" panose="020F0502020204030204" pitchFamily="34" charset="0"/>
                <a:cs typeface="+mn-cs"/>
              </a:rPr>
              <a:t>Law enforcement</a:t>
            </a:r>
          </a:p>
          <a:p>
            <a:pPr marL="1642745" marR="0" lvl="1" indent="-285750" algn="l" defTabSz="914400" rtl="0" eaLnBrk="1" fontAlgn="auto" latinLnBrk="0" hangingPunct="1">
              <a:lnSpc>
                <a:spcPct val="100000"/>
              </a:lnSpc>
              <a:spcBef>
                <a:spcPts val="600"/>
              </a:spcBef>
              <a:spcAft>
                <a:spcPts val="600"/>
              </a:spcAft>
              <a:buClr>
                <a:srgbClr val="FFC000"/>
              </a:buClr>
              <a:buSzTx/>
              <a:buFont typeface="Wingdings" panose="05000000000000000000" pitchFamily="2" charset="2"/>
              <a:buChar char="ü"/>
              <a:tabLst/>
              <a:defRPr/>
            </a:pPr>
            <a:r>
              <a:rPr kumimoji="0" lang="en-US" sz="1800" b="0" i="0" u="none" strike="noStrike" kern="1200" cap="none" spc="0" normalizeH="0" baseline="0" noProof="0" dirty="0">
                <a:ln>
                  <a:noFill/>
                </a:ln>
                <a:solidFill>
                  <a:srgbClr val="4D4D4D"/>
                </a:solidFill>
                <a:effectLst/>
                <a:uLnTx/>
                <a:uFillTx/>
                <a:latin typeface="Arial"/>
                <a:ea typeface="Calibri" panose="020F0502020204030204" pitchFamily="34" charset="0"/>
                <a:cs typeface="+mn-cs"/>
              </a:rPr>
              <a:t>Migration, asylum and border control management</a:t>
            </a:r>
          </a:p>
          <a:p>
            <a:pPr marL="1642745" marR="0" lvl="1" indent="-285750" algn="l" defTabSz="914400" rtl="0" eaLnBrk="1" fontAlgn="auto" latinLnBrk="0" hangingPunct="1">
              <a:lnSpc>
                <a:spcPct val="100000"/>
              </a:lnSpc>
              <a:spcBef>
                <a:spcPts val="600"/>
              </a:spcBef>
              <a:spcAft>
                <a:spcPts val="600"/>
              </a:spcAft>
              <a:buClr>
                <a:srgbClr val="FFC000"/>
              </a:buClr>
              <a:buSzTx/>
              <a:buFont typeface="Wingdings" panose="05000000000000000000" pitchFamily="2" charset="2"/>
              <a:buChar char="ü"/>
              <a:tabLst/>
              <a:defRPr/>
            </a:pPr>
            <a:r>
              <a:rPr kumimoji="0" lang="en-US" sz="1800" b="0" i="0" u="none" strike="noStrike" kern="1200" cap="none" spc="0" normalizeH="0" baseline="0" noProof="0" dirty="0">
                <a:ln>
                  <a:noFill/>
                </a:ln>
                <a:solidFill>
                  <a:srgbClr val="4D4D4D"/>
                </a:solidFill>
                <a:effectLst/>
                <a:uLnTx/>
                <a:uFillTx/>
                <a:latin typeface="Arial"/>
                <a:ea typeface="Calibri" panose="020F0502020204030204" pitchFamily="34" charset="0"/>
                <a:cs typeface="+mn-cs"/>
              </a:rPr>
              <a:t>Administration of justice and democratic processes</a:t>
            </a:r>
          </a:p>
        </p:txBody>
      </p:sp>
      <p:sp>
        <p:nvSpPr>
          <p:cNvPr id="3" name="Oval 2"/>
          <p:cNvSpPr/>
          <p:nvPr/>
        </p:nvSpPr>
        <p:spPr>
          <a:xfrm>
            <a:off x="681877" y="1769695"/>
            <a:ext cx="441148" cy="44114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E" sz="2000" b="1" i="0" u="none" strike="noStrike" kern="1200" cap="none" spc="0" normalizeH="0" baseline="0" noProof="0" dirty="0">
                <a:ln>
                  <a:noFill/>
                </a:ln>
                <a:solidFill>
                  <a:srgbClr val="FFFFFF"/>
                </a:solidFill>
                <a:effectLst/>
                <a:uLnTx/>
                <a:uFillTx/>
                <a:latin typeface="Arial"/>
                <a:ea typeface="+mn-ea"/>
                <a:cs typeface="+mn-cs"/>
              </a:rPr>
              <a:t>1</a:t>
            </a:r>
            <a:endParaRPr kumimoji="0" lang="en-US" sz="1800" b="1" i="0" u="none" strike="noStrike" kern="1200" cap="none" spc="0" normalizeH="0" baseline="0" noProof="0" dirty="0">
              <a:ln>
                <a:noFill/>
              </a:ln>
              <a:solidFill>
                <a:srgbClr val="FFFFFF"/>
              </a:solidFill>
              <a:effectLst/>
              <a:uLnTx/>
              <a:uFillTx/>
              <a:latin typeface="Arial"/>
              <a:ea typeface="+mn-ea"/>
              <a:cs typeface="+mn-cs"/>
            </a:endParaRPr>
          </a:p>
        </p:txBody>
      </p:sp>
      <p:sp>
        <p:nvSpPr>
          <p:cNvPr id="15" name="Oval 14"/>
          <p:cNvSpPr/>
          <p:nvPr/>
        </p:nvSpPr>
        <p:spPr>
          <a:xfrm>
            <a:off x="681877" y="3011967"/>
            <a:ext cx="441148" cy="44114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E" sz="1800" b="1" i="0" u="none" strike="noStrike" kern="1200" cap="none" spc="0" normalizeH="0" baseline="0" noProof="0" dirty="0">
                <a:ln>
                  <a:noFill/>
                </a:ln>
                <a:solidFill>
                  <a:srgbClr val="FFFFFF"/>
                </a:solidFill>
                <a:effectLst/>
                <a:uLnTx/>
                <a:uFillTx/>
                <a:latin typeface="Arial"/>
                <a:ea typeface="+mn-ea"/>
                <a:cs typeface="+mn-cs"/>
              </a:rPr>
              <a:t>2</a:t>
            </a:r>
            <a:endParaRPr kumimoji="0" lang="en-US" sz="1800" b="1" i="0" u="none" strike="noStrike" kern="1200" cap="none" spc="0" normalizeH="0" baseline="0" noProof="0" dirty="0">
              <a:ln>
                <a:noFill/>
              </a:ln>
              <a:solidFill>
                <a:srgbClr val="FFFFFF"/>
              </a:solidFill>
              <a:effectLst/>
              <a:uLnTx/>
              <a:uFillTx/>
              <a:latin typeface="Arial"/>
              <a:ea typeface="+mn-ea"/>
              <a:cs typeface="+mn-cs"/>
            </a:endParaRPr>
          </a:p>
        </p:txBody>
      </p:sp>
      <p:sp>
        <p:nvSpPr>
          <p:cNvPr id="16" name="Rectangle 15"/>
          <p:cNvSpPr/>
          <p:nvPr/>
        </p:nvSpPr>
        <p:spPr>
          <a:xfrm>
            <a:off x="266700" y="2213329"/>
            <a:ext cx="8166100" cy="646331"/>
          </a:xfrm>
          <a:prstGeom prst="rect">
            <a:avLst/>
          </a:prstGeom>
        </p:spPr>
        <p:txBody>
          <a:bodyPr wrap="square">
            <a:spAutoFit/>
          </a:bodyPr>
          <a:lstStyle/>
          <a:p>
            <a:pPr marL="899795" marR="0" lvl="0" indent="0" algn="l" defTabSz="914400" rtl="0" eaLnBrk="1" fontAlgn="auto" latinLnBrk="0" hangingPunct="1">
              <a:lnSpc>
                <a:spcPct val="100000"/>
              </a:lnSpc>
              <a:spcBef>
                <a:spcPts val="600"/>
              </a:spcBef>
              <a:spcAft>
                <a:spcPts val="600"/>
              </a:spcAft>
              <a:buClr>
                <a:srgbClr val="FFC000"/>
              </a:buClr>
              <a:buSzTx/>
              <a:buFontTx/>
              <a:buNone/>
              <a:tabLst/>
              <a:defRPr/>
            </a:pPr>
            <a:r>
              <a:rPr kumimoji="0" lang="en-US" sz="1800" b="0" i="0" u="none" strike="noStrike" kern="1200" cap="none" spc="0" normalizeH="0" baseline="0" noProof="0" dirty="0">
                <a:ln>
                  <a:noFill/>
                </a:ln>
                <a:solidFill>
                  <a:srgbClr val="4D4D4D"/>
                </a:solidFill>
                <a:effectLst/>
                <a:uLnTx/>
                <a:uFillTx/>
                <a:latin typeface="Arial"/>
                <a:ea typeface="Calibri" panose="020F0502020204030204" pitchFamily="34" charset="0"/>
                <a:cs typeface="+mn-cs"/>
              </a:rPr>
              <a:t>(e.g. medical devices, machinery) which are subject to third-party assessment under the relevant sectorial legislation</a:t>
            </a:r>
          </a:p>
        </p:txBody>
      </p:sp>
      <p:graphicFrame>
        <p:nvGraphicFramePr>
          <p:cNvPr id="14" name="Content Placeholder 3"/>
          <p:cNvGraphicFramePr>
            <a:graphicFrameLocks/>
          </p:cNvGraphicFramePr>
          <p:nvPr/>
        </p:nvGraphicFramePr>
        <p:xfrm>
          <a:off x="10342867" y="51183"/>
          <a:ext cx="1773159" cy="13909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 name="TextBox 16"/>
          <p:cNvSpPr txBox="1"/>
          <p:nvPr/>
        </p:nvSpPr>
        <p:spPr>
          <a:xfrm rot="18244297">
            <a:off x="9950248" y="328300"/>
            <a:ext cx="1799924"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E" sz="1200" b="1" i="0" u="none" strike="noStrike" kern="1200" cap="none" spc="0" normalizeH="0" baseline="0" noProof="0" dirty="0">
                <a:ln>
                  <a:noFill/>
                </a:ln>
                <a:solidFill>
                  <a:srgbClr val="ED8D2F"/>
                </a:solidFill>
                <a:effectLst/>
                <a:uLnTx/>
                <a:uFillTx/>
                <a:latin typeface="Arial"/>
                <a:ea typeface="+mn-ea"/>
                <a:cs typeface="+mn-cs"/>
              </a:rPr>
              <a:t>HIGH RISK</a:t>
            </a:r>
            <a:endParaRPr kumimoji="0" lang="en-US" sz="1200" b="1" i="0" u="none" strike="noStrike" kern="1200" cap="none" spc="0" normalizeH="0" baseline="0" noProof="0" dirty="0">
              <a:ln>
                <a:noFill/>
              </a:ln>
              <a:solidFill>
                <a:srgbClr val="ED8D2F"/>
              </a:solidFill>
              <a:effectLst/>
              <a:uLnTx/>
              <a:uFillTx/>
              <a:latin typeface="Arial"/>
              <a:ea typeface="+mn-ea"/>
              <a:cs typeface="+mn-cs"/>
            </a:endParaRPr>
          </a:p>
        </p:txBody>
      </p:sp>
    </p:spTree>
    <p:extLst>
      <p:ext uri="{BB962C8B-B14F-4D97-AF65-F5344CB8AC3E}">
        <p14:creationId xmlns:p14="http://schemas.microsoft.com/office/powerpoint/2010/main" val="172267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07667" y="484523"/>
            <a:ext cx="10515600" cy="782357"/>
          </a:xfrm>
        </p:spPr>
        <p:txBody>
          <a:bodyPr/>
          <a:lstStyle/>
          <a:p>
            <a:r>
              <a:rPr lang="en-IE" b="1" dirty="0">
                <a:solidFill>
                  <a:schemeClr val="tx1">
                    <a:lumMod val="50000"/>
                    <a:lumOff val="50000"/>
                  </a:schemeClr>
                </a:solidFill>
              </a:rPr>
              <a:t>Requirements for high-risk AI systems</a:t>
            </a:r>
            <a:br>
              <a:rPr lang="en-IE" b="1" dirty="0">
                <a:solidFill>
                  <a:schemeClr val="tx1">
                    <a:lumMod val="50000"/>
                    <a:lumOff val="50000"/>
                  </a:schemeClr>
                </a:solidFill>
              </a:rPr>
            </a:br>
            <a:r>
              <a:rPr lang="en-IE" b="1" dirty="0">
                <a:solidFill>
                  <a:schemeClr val="tx1">
                    <a:lumMod val="50000"/>
                    <a:lumOff val="50000"/>
                  </a:schemeClr>
                </a:solidFill>
              </a:rPr>
              <a:t>(Title III, Chapter 2)</a:t>
            </a:r>
            <a:endParaRPr lang="en-US" b="1" dirty="0">
              <a:solidFill>
                <a:schemeClr val="tx1">
                  <a:lumMod val="50000"/>
                  <a:lumOff val="50000"/>
                </a:schemeClr>
              </a:solidFill>
            </a:endParaRPr>
          </a:p>
        </p:txBody>
      </p:sp>
      <p:sp>
        <p:nvSpPr>
          <p:cNvPr id="2" name="Pentagon 1"/>
          <p:cNvSpPr/>
          <p:nvPr/>
        </p:nvSpPr>
        <p:spPr>
          <a:xfrm>
            <a:off x="2346864" y="1880012"/>
            <a:ext cx="9263245" cy="759730"/>
          </a:xfrm>
          <a:prstGeom prst="homePlate">
            <a:avLst/>
          </a:prstGeom>
          <a:solidFill>
            <a:schemeClr val="bg1"/>
          </a:solidFill>
          <a:ln w="19050">
            <a:solidFill>
              <a:srgbClr val="09C3AA"/>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6213"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D4D4D"/>
                </a:solidFill>
                <a:effectLst/>
                <a:uLnTx/>
                <a:uFillTx/>
                <a:latin typeface="Arial"/>
                <a:ea typeface="+mn-ea"/>
                <a:cs typeface="+mn-cs"/>
              </a:rPr>
              <a:t>Use high-quality </a:t>
            </a:r>
            <a:r>
              <a:rPr kumimoji="0" lang="en-US" sz="1800" b="1" i="0" u="none" strike="noStrike" kern="1200" cap="none" spc="0" normalizeH="0" baseline="0" noProof="0" dirty="0">
                <a:ln>
                  <a:noFill/>
                </a:ln>
                <a:solidFill>
                  <a:srgbClr val="4D4D4D"/>
                </a:solidFill>
                <a:effectLst/>
                <a:uLnTx/>
                <a:uFillTx/>
                <a:latin typeface="Arial"/>
                <a:ea typeface="+mn-ea"/>
                <a:cs typeface="+mn-cs"/>
              </a:rPr>
              <a:t>training, validation and testing data </a:t>
            </a:r>
            <a:r>
              <a:rPr kumimoji="0" lang="en-US" sz="1800" b="0" i="0" u="none" strike="noStrike" kern="1200" cap="none" spc="0" normalizeH="0" baseline="0" noProof="0" dirty="0">
                <a:ln>
                  <a:noFill/>
                </a:ln>
                <a:solidFill>
                  <a:srgbClr val="4D4D4D"/>
                </a:solidFill>
                <a:effectLst/>
                <a:uLnTx/>
                <a:uFillTx/>
                <a:latin typeface="Arial"/>
                <a:ea typeface="+mn-ea"/>
                <a:cs typeface="+mn-cs"/>
              </a:rPr>
              <a:t>(relevant, representative etc.)</a:t>
            </a:r>
          </a:p>
        </p:txBody>
      </p:sp>
      <p:sp>
        <p:nvSpPr>
          <p:cNvPr id="15" name="Pentagon 14"/>
          <p:cNvSpPr/>
          <p:nvPr/>
        </p:nvSpPr>
        <p:spPr>
          <a:xfrm>
            <a:off x="2346864" y="2759605"/>
            <a:ext cx="9263245" cy="759730"/>
          </a:xfrm>
          <a:prstGeom prst="homePlate">
            <a:avLst/>
          </a:prstGeom>
          <a:solidFill>
            <a:schemeClr val="bg1"/>
          </a:solidFill>
          <a:ln w="19050">
            <a:solidFill>
              <a:srgbClr val="09C3AA"/>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6213"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D4D4D"/>
                </a:solidFill>
                <a:effectLst/>
                <a:uLnTx/>
                <a:uFillTx/>
                <a:latin typeface="Arial"/>
                <a:ea typeface="+mn-ea"/>
                <a:cs typeface="+mn-cs"/>
              </a:rPr>
              <a:t>Draw up </a:t>
            </a:r>
            <a:r>
              <a:rPr kumimoji="0" lang="en-US" sz="1800" b="1" i="0" u="none" strike="noStrike" kern="1200" cap="none" spc="0" normalizeH="0" baseline="0" noProof="0" dirty="0">
                <a:ln>
                  <a:noFill/>
                </a:ln>
                <a:solidFill>
                  <a:srgbClr val="4D4D4D"/>
                </a:solidFill>
                <a:effectLst/>
                <a:uLnTx/>
                <a:uFillTx/>
                <a:latin typeface="Arial"/>
                <a:ea typeface="+mn-ea"/>
                <a:cs typeface="+mn-cs"/>
              </a:rPr>
              <a:t>technical</a:t>
            </a:r>
            <a:r>
              <a:rPr kumimoji="0" lang="en-US" sz="1800" b="0" i="0" u="none" strike="noStrike" kern="1200" cap="none" spc="0" normalizeH="0" baseline="0" noProof="0" dirty="0">
                <a:ln>
                  <a:noFill/>
                </a:ln>
                <a:solidFill>
                  <a:srgbClr val="4D4D4D"/>
                </a:solidFill>
                <a:effectLst/>
                <a:uLnTx/>
                <a:uFillTx/>
                <a:latin typeface="Arial"/>
                <a:ea typeface="+mn-ea"/>
                <a:cs typeface="+mn-cs"/>
              </a:rPr>
              <a:t> </a:t>
            </a:r>
            <a:r>
              <a:rPr kumimoji="0" lang="en-US" sz="1800" b="1" i="0" u="none" strike="noStrike" kern="1200" cap="none" spc="0" normalizeH="0" baseline="0" noProof="0" dirty="0">
                <a:ln>
                  <a:noFill/>
                </a:ln>
                <a:solidFill>
                  <a:srgbClr val="4D4D4D"/>
                </a:solidFill>
                <a:effectLst/>
                <a:uLnTx/>
                <a:uFillTx/>
                <a:latin typeface="Arial"/>
                <a:ea typeface="+mn-ea"/>
                <a:cs typeface="+mn-cs"/>
              </a:rPr>
              <a:t>documentation</a:t>
            </a:r>
            <a:r>
              <a:rPr kumimoji="0" lang="en-US" sz="1800" b="0" i="0" u="none" strike="noStrike" kern="1200" cap="none" spc="0" normalizeH="0" baseline="0" noProof="0" dirty="0">
                <a:ln>
                  <a:noFill/>
                </a:ln>
                <a:solidFill>
                  <a:srgbClr val="4D4D4D"/>
                </a:solidFill>
                <a:effectLst/>
                <a:uLnTx/>
                <a:uFillTx/>
                <a:latin typeface="Arial"/>
                <a:ea typeface="+mn-ea"/>
                <a:cs typeface="+mn-cs"/>
              </a:rPr>
              <a:t> &amp; set up </a:t>
            </a:r>
            <a:r>
              <a:rPr kumimoji="0" lang="en-US" sz="1800" b="1" i="0" u="none" strike="noStrike" kern="1200" cap="none" spc="0" normalizeH="0" baseline="0" noProof="0" dirty="0">
                <a:ln>
                  <a:noFill/>
                </a:ln>
                <a:solidFill>
                  <a:srgbClr val="4D4D4D"/>
                </a:solidFill>
                <a:effectLst/>
                <a:uLnTx/>
                <a:uFillTx/>
                <a:latin typeface="Arial"/>
                <a:ea typeface="+mn-ea"/>
                <a:cs typeface="+mn-cs"/>
              </a:rPr>
              <a:t>logging capabilities</a:t>
            </a:r>
            <a:r>
              <a:rPr kumimoji="0" lang="en-US" sz="1800" b="0" i="0" u="none" strike="noStrike" kern="1200" cap="none" spc="0" normalizeH="0" baseline="0" noProof="0" dirty="0">
                <a:ln>
                  <a:noFill/>
                </a:ln>
                <a:solidFill>
                  <a:srgbClr val="4D4D4D"/>
                </a:solidFill>
                <a:effectLst/>
                <a:uLnTx/>
                <a:uFillTx/>
                <a:latin typeface="Arial"/>
                <a:ea typeface="+mn-ea"/>
                <a:cs typeface="+mn-cs"/>
              </a:rPr>
              <a:t> (traceability &amp; auditability) </a:t>
            </a:r>
          </a:p>
        </p:txBody>
      </p:sp>
      <p:sp>
        <p:nvSpPr>
          <p:cNvPr id="16" name="Pentagon 15"/>
          <p:cNvSpPr/>
          <p:nvPr/>
        </p:nvSpPr>
        <p:spPr>
          <a:xfrm>
            <a:off x="2346864" y="3639031"/>
            <a:ext cx="9327900" cy="759730"/>
          </a:xfrm>
          <a:prstGeom prst="homePlate">
            <a:avLst/>
          </a:prstGeom>
          <a:solidFill>
            <a:schemeClr val="bg1"/>
          </a:solidFill>
          <a:ln w="19050">
            <a:solidFill>
              <a:srgbClr val="09C3AA"/>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6213"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D4D4D"/>
                </a:solidFill>
                <a:effectLst/>
                <a:uLnTx/>
                <a:uFillTx/>
                <a:latin typeface="Arial"/>
                <a:ea typeface="+mn-ea"/>
                <a:cs typeface="+mn-cs"/>
              </a:rPr>
              <a:t>Ensure appropriate degree of </a:t>
            </a:r>
            <a:r>
              <a:rPr kumimoji="0" lang="en-US" sz="1800" b="1" i="0" u="none" strike="noStrike" kern="1200" cap="none" spc="0" normalizeH="0" baseline="0" noProof="0" dirty="0">
                <a:ln>
                  <a:noFill/>
                </a:ln>
                <a:solidFill>
                  <a:srgbClr val="4D4D4D"/>
                </a:solidFill>
                <a:effectLst/>
                <a:uLnTx/>
                <a:uFillTx/>
                <a:latin typeface="Arial"/>
                <a:ea typeface="+mn-ea"/>
                <a:cs typeface="+mn-cs"/>
              </a:rPr>
              <a:t>transparency</a:t>
            </a:r>
            <a:r>
              <a:rPr kumimoji="0" lang="en-US" sz="1800" b="0" i="0" u="none" strike="noStrike" kern="1200" cap="none" spc="0" normalizeH="0" baseline="0" noProof="0" dirty="0">
                <a:ln>
                  <a:noFill/>
                </a:ln>
                <a:solidFill>
                  <a:srgbClr val="4D4D4D"/>
                </a:solidFill>
                <a:effectLst/>
                <a:uLnTx/>
                <a:uFillTx/>
                <a:latin typeface="Arial"/>
                <a:ea typeface="+mn-ea"/>
                <a:cs typeface="+mn-cs"/>
              </a:rPr>
              <a:t> and provide users with </a:t>
            </a:r>
            <a:r>
              <a:rPr kumimoji="0" lang="en-US" sz="1800" b="1" i="0" u="none" strike="noStrike" kern="1200" cap="none" spc="0" normalizeH="0" baseline="0" noProof="0" dirty="0">
                <a:ln>
                  <a:noFill/>
                </a:ln>
                <a:solidFill>
                  <a:srgbClr val="4D4D4D"/>
                </a:solidFill>
                <a:effectLst/>
                <a:uLnTx/>
                <a:uFillTx/>
                <a:latin typeface="Arial"/>
                <a:ea typeface="+mn-ea"/>
                <a:cs typeface="+mn-cs"/>
              </a:rPr>
              <a:t>information</a:t>
            </a:r>
            <a:r>
              <a:rPr kumimoji="0" lang="en-US" sz="1800" b="0" i="0" u="none" strike="noStrike" kern="1200" cap="none" spc="0" normalizeH="0" baseline="0" noProof="0" dirty="0">
                <a:ln>
                  <a:noFill/>
                </a:ln>
                <a:solidFill>
                  <a:srgbClr val="4D4D4D"/>
                </a:solidFill>
                <a:effectLst/>
                <a:uLnTx/>
                <a:uFillTx/>
                <a:latin typeface="Arial"/>
                <a:ea typeface="+mn-ea"/>
                <a:cs typeface="+mn-cs"/>
              </a:rPr>
              <a:t> on capabilities and limitations of the system &amp; how to use it</a:t>
            </a:r>
          </a:p>
        </p:txBody>
      </p:sp>
      <p:sp>
        <p:nvSpPr>
          <p:cNvPr id="17" name="Pentagon 16"/>
          <p:cNvSpPr/>
          <p:nvPr/>
        </p:nvSpPr>
        <p:spPr>
          <a:xfrm>
            <a:off x="2346864" y="4518624"/>
            <a:ext cx="9327900" cy="759730"/>
          </a:xfrm>
          <a:prstGeom prst="homePlate">
            <a:avLst/>
          </a:prstGeom>
          <a:solidFill>
            <a:schemeClr val="bg1"/>
          </a:solidFill>
          <a:ln w="19050">
            <a:solidFill>
              <a:srgbClr val="09C3AA"/>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6213"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D4D4D"/>
                </a:solidFill>
                <a:effectLst/>
                <a:uLnTx/>
                <a:uFillTx/>
                <a:latin typeface="Arial"/>
                <a:ea typeface="+mn-ea"/>
                <a:cs typeface="+mn-cs"/>
              </a:rPr>
              <a:t>Ensure </a:t>
            </a:r>
            <a:r>
              <a:rPr kumimoji="0" lang="en-US" sz="1800" b="1" i="0" u="none" strike="noStrike" kern="1200" cap="none" spc="0" normalizeH="0" baseline="0" noProof="0" dirty="0">
                <a:ln>
                  <a:noFill/>
                </a:ln>
                <a:solidFill>
                  <a:srgbClr val="4D4D4D"/>
                </a:solidFill>
                <a:effectLst/>
                <a:uLnTx/>
                <a:uFillTx/>
                <a:latin typeface="Arial"/>
                <a:ea typeface="+mn-ea"/>
                <a:cs typeface="+mn-cs"/>
              </a:rPr>
              <a:t>human oversight </a:t>
            </a:r>
            <a:r>
              <a:rPr kumimoji="0" lang="en-US" sz="1800" b="0" i="0" u="none" strike="noStrike" kern="1200" cap="none" spc="0" normalizeH="0" baseline="0" noProof="0" dirty="0">
                <a:ln>
                  <a:noFill/>
                </a:ln>
                <a:solidFill>
                  <a:srgbClr val="4D4D4D"/>
                </a:solidFill>
                <a:effectLst/>
                <a:uLnTx/>
                <a:uFillTx/>
                <a:latin typeface="Arial"/>
                <a:ea typeface="+mn-ea"/>
                <a:cs typeface="+mn-cs"/>
              </a:rPr>
              <a:t>(measures built into the system and/or to be implemented by users) </a:t>
            </a:r>
          </a:p>
        </p:txBody>
      </p:sp>
      <p:sp>
        <p:nvSpPr>
          <p:cNvPr id="18" name="Pentagon 17"/>
          <p:cNvSpPr/>
          <p:nvPr/>
        </p:nvSpPr>
        <p:spPr>
          <a:xfrm>
            <a:off x="2309563" y="5398217"/>
            <a:ext cx="9365201" cy="759730"/>
          </a:xfrm>
          <a:prstGeom prst="homePlate">
            <a:avLst/>
          </a:prstGeom>
          <a:solidFill>
            <a:schemeClr val="bg1"/>
          </a:solidFill>
          <a:ln w="19050">
            <a:solidFill>
              <a:srgbClr val="09C3AA"/>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marR="0" lvl="0" indent="0" algn="l" defTabSz="914400" rtl="0" eaLnBrk="1" fontAlgn="auto" latinLnBrk="0" hangingPunct="1">
              <a:lnSpc>
                <a:spcPct val="100000"/>
              </a:lnSpc>
              <a:spcBef>
                <a:spcPts val="0"/>
              </a:spcBef>
              <a:spcAft>
                <a:spcPts val="600"/>
              </a:spcAft>
              <a:buClr>
                <a:srgbClr val="034EA2"/>
              </a:buClr>
              <a:buSzPct val="70000"/>
              <a:buFontTx/>
              <a:buNone/>
              <a:tabLst/>
              <a:defRPr/>
            </a:pPr>
            <a:r>
              <a:rPr kumimoji="0" lang="en-US" sz="1800" b="0" i="0" u="none" strike="noStrike" kern="1200" cap="none" spc="0" normalizeH="0" baseline="0" noProof="0" dirty="0">
                <a:ln>
                  <a:noFill/>
                </a:ln>
                <a:solidFill>
                  <a:srgbClr val="4D4D4D"/>
                </a:solidFill>
                <a:effectLst/>
                <a:uLnTx/>
                <a:uFillTx/>
                <a:latin typeface="Arial"/>
                <a:ea typeface="+mn-ea"/>
                <a:cs typeface="+mn-cs"/>
              </a:rPr>
              <a:t>Ensure </a:t>
            </a:r>
            <a:r>
              <a:rPr kumimoji="0" lang="en-US" sz="1800" b="1" i="0" u="none" strike="noStrike" kern="1200" cap="none" spc="0" normalizeH="0" baseline="0" noProof="0" dirty="0">
                <a:ln>
                  <a:noFill/>
                </a:ln>
                <a:solidFill>
                  <a:srgbClr val="4D4D4D"/>
                </a:solidFill>
                <a:effectLst/>
                <a:uLnTx/>
                <a:uFillTx/>
                <a:latin typeface="Arial"/>
                <a:ea typeface="+mn-ea"/>
                <a:cs typeface="+mn-cs"/>
              </a:rPr>
              <a:t>robustness</a:t>
            </a:r>
            <a:r>
              <a:rPr kumimoji="0" lang="en-US" sz="1800" b="0" i="0" u="none" strike="noStrike" kern="1200" cap="none" spc="0" normalizeH="0" baseline="0" noProof="0" dirty="0">
                <a:ln>
                  <a:noFill/>
                </a:ln>
                <a:solidFill>
                  <a:srgbClr val="4D4D4D"/>
                </a:solidFill>
                <a:effectLst/>
                <a:uLnTx/>
                <a:uFillTx/>
                <a:latin typeface="Arial"/>
                <a:ea typeface="+mn-ea"/>
                <a:cs typeface="+mn-cs"/>
              </a:rPr>
              <a:t>, </a:t>
            </a:r>
            <a:r>
              <a:rPr kumimoji="0" lang="en-US" sz="1800" b="1" i="0" u="none" strike="noStrike" kern="1200" cap="none" spc="0" normalizeH="0" baseline="0" noProof="0" dirty="0">
                <a:ln>
                  <a:noFill/>
                </a:ln>
                <a:solidFill>
                  <a:srgbClr val="4D4D4D"/>
                </a:solidFill>
                <a:effectLst/>
                <a:uLnTx/>
                <a:uFillTx/>
                <a:latin typeface="Arial"/>
                <a:ea typeface="+mn-ea"/>
                <a:cs typeface="+mn-cs"/>
              </a:rPr>
              <a:t>accuracy</a:t>
            </a:r>
            <a:r>
              <a:rPr kumimoji="0" lang="en-US" sz="1800" b="0" i="0" u="none" strike="noStrike" kern="1200" cap="none" spc="0" normalizeH="0" baseline="0" noProof="0" dirty="0">
                <a:ln>
                  <a:noFill/>
                </a:ln>
                <a:solidFill>
                  <a:srgbClr val="4D4D4D"/>
                </a:solidFill>
                <a:effectLst/>
                <a:uLnTx/>
                <a:uFillTx/>
                <a:latin typeface="Arial"/>
                <a:ea typeface="+mn-ea"/>
                <a:cs typeface="+mn-cs"/>
              </a:rPr>
              <a:t> and </a:t>
            </a:r>
            <a:r>
              <a:rPr kumimoji="0" lang="en-US" sz="1800" b="1" i="0" u="none" strike="noStrike" kern="1200" cap="none" spc="0" normalizeH="0" baseline="0" noProof="0" dirty="0">
                <a:ln>
                  <a:noFill/>
                </a:ln>
                <a:solidFill>
                  <a:srgbClr val="4D4D4D"/>
                </a:solidFill>
                <a:effectLst/>
                <a:uLnTx/>
                <a:uFillTx/>
                <a:latin typeface="Arial"/>
                <a:ea typeface="+mn-ea"/>
                <a:cs typeface="+mn-cs"/>
              </a:rPr>
              <a:t>cybersecurity</a:t>
            </a:r>
            <a:endParaRPr kumimoji="0" lang="en-US" sz="1800" b="0" i="0" u="none" strike="noStrike" kern="1200" cap="none" spc="0" normalizeH="0" baseline="0" noProof="0" dirty="0">
              <a:ln>
                <a:noFill/>
              </a:ln>
              <a:solidFill>
                <a:srgbClr val="4D4D4D"/>
              </a:solidFill>
              <a:effectLst/>
              <a:uLnTx/>
              <a:uFillTx/>
              <a:latin typeface="Arial"/>
              <a:ea typeface="+mn-ea"/>
              <a:cs typeface="+mn-cs"/>
            </a:endParaRPr>
          </a:p>
        </p:txBody>
      </p:sp>
      <p:graphicFrame>
        <p:nvGraphicFramePr>
          <p:cNvPr id="5" name="Diagram 4"/>
          <p:cNvGraphicFramePr/>
          <p:nvPr/>
        </p:nvGraphicFramePr>
        <p:xfrm>
          <a:off x="231494" y="1880012"/>
          <a:ext cx="2115370" cy="42779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9641305" y="6200540"/>
            <a:ext cx="2245895" cy="6574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srgbClr val="FFFFFF"/>
              </a:solidFill>
              <a:effectLst/>
              <a:uLnTx/>
              <a:uFillTx/>
              <a:latin typeface="Arial"/>
              <a:ea typeface="+mn-ea"/>
              <a:cs typeface="+mn-cs"/>
            </a:endParaRPr>
          </a:p>
        </p:txBody>
      </p:sp>
      <p:graphicFrame>
        <p:nvGraphicFramePr>
          <p:cNvPr id="10" name="Content Placeholder 3"/>
          <p:cNvGraphicFramePr>
            <a:graphicFrameLocks/>
          </p:cNvGraphicFramePr>
          <p:nvPr/>
        </p:nvGraphicFramePr>
        <p:xfrm>
          <a:off x="10342867" y="51183"/>
          <a:ext cx="1773159" cy="139094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1" name="TextBox 10"/>
          <p:cNvSpPr txBox="1"/>
          <p:nvPr/>
        </p:nvSpPr>
        <p:spPr>
          <a:xfrm rot="18244297">
            <a:off x="9928478" y="400912"/>
            <a:ext cx="1799924"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E" sz="1200" b="1" i="0" u="none" strike="noStrike" kern="1200" cap="none" spc="0" normalizeH="0" baseline="0" noProof="0" dirty="0">
                <a:ln>
                  <a:noFill/>
                </a:ln>
                <a:solidFill>
                  <a:srgbClr val="ED8D2F"/>
                </a:solidFill>
                <a:effectLst/>
                <a:uLnTx/>
                <a:uFillTx/>
                <a:latin typeface="Arial"/>
                <a:ea typeface="+mn-ea"/>
                <a:cs typeface="+mn-cs"/>
              </a:rPr>
              <a:t>HIGH RISK</a:t>
            </a:r>
            <a:endParaRPr kumimoji="0" lang="en-US" sz="1200" b="1" i="0" u="none" strike="noStrike" kern="1200" cap="none" spc="0" normalizeH="0" baseline="0" noProof="0" dirty="0">
              <a:ln>
                <a:noFill/>
              </a:ln>
              <a:solidFill>
                <a:srgbClr val="ED8D2F"/>
              </a:solidFill>
              <a:effectLst/>
              <a:uLnTx/>
              <a:uFillTx/>
              <a:latin typeface="Arial"/>
              <a:ea typeface="+mn-ea"/>
              <a:cs typeface="+mn-cs"/>
            </a:endParaRPr>
          </a:p>
        </p:txBody>
      </p:sp>
    </p:spTree>
    <p:extLst>
      <p:ext uri="{BB962C8B-B14F-4D97-AF65-F5344CB8AC3E}">
        <p14:creationId xmlns:p14="http://schemas.microsoft.com/office/powerpoint/2010/main" val="2290078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55522" y="1403059"/>
            <a:ext cx="9057953" cy="2677864"/>
          </a:xfrm>
          <a:prstGeom prst="rect">
            <a:avLst/>
          </a:prstGeom>
          <a:solidFill>
            <a:schemeClr val="bg1"/>
          </a:solidFill>
          <a:ln>
            <a:solidFill>
              <a:schemeClr val="tx2"/>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lstStyle/>
          <a:p>
            <a:pPr marL="176213" marR="0" lvl="0" indent="-176213" algn="l" defTabSz="914400" rtl="0" eaLnBrk="1" fontAlgn="auto" latinLnBrk="0" hangingPunct="1">
              <a:lnSpc>
                <a:spcPct val="100000"/>
              </a:lnSpc>
              <a:spcBef>
                <a:spcPts val="0"/>
              </a:spcBef>
              <a:spcAft>
                <a:spcPts val="500"/>
              </a:spcAft>
              <a:buClr>
                <a:srgbClr val="034EA2"/>
              </a:buClr>
              <a:buSzPct val="70000"/>
              <a:buFont typeface="Arial" panose="020B0604020202020204" pitchFamily="34" charset="0"/>
              <a:buChar char="►"/>
              <a:tabLst/>
              <a:defRPr/>
            </a:pPr>
            <a:r>
              <a:rPr kumimoji="0" lang="en-IE" sz="1600" b="0" i="0" u="none" strike="noStrike" kern="1200" cap="none" spc="0" normalizeH="0" baseline="0" noProof="0" dirty="0">
                <a:ln>
                  <a:noFill/>
                </a:ln>
                <a:solidFill>
                  <a:srgbClr val="4D4D4D"/>
                </a:solidFill>
                <a:effectLst/>
                <a:uLnTx/>
                <a:uFillTx/>
                <a:latin typeface="Arial"/>
                <a:ea typeface="+mn-ea"/>
                <a:cs typeface="+mn-cs"/>
              </a:rPr>
              <a:t>Establish and Implement </a:t>
            </a:r>
            <a:r>
              <a:rPr kumimoji="0" lang="en-IE" sz="1600" b="1" i="0" u="none" strike="noStrike" kern="1200" cap="none" spc="0" normalizeH="0" baseline="0" noProof="0" dirty="0">
                <a:ln>
                  <a:noFill/>
                </a:ln>
                <a:solidFill>
                  <a:srgbClr val="4D4D4D"/>
                </a:solidFill>
                <a:effectLst/>
                <a:uLnTx/>
                <a:uFillTx/>
                <a:latin typeface="Arial"/>
                <a:ea typeface="+mn-ea"/>
                <a:cs typeface="+mn-cs"/>
              </a:rPr>
              <a:t>quality management </a:t>
            </a:r>
            <a:r>
              <a:rPr kumimoji="0" lang="en-IE" sz="1600" b="0" i="0" u="none" strike="noStrike" kern="1200" cap="none" spc="0" normalizeH="0" baseline="0" noProof="0" dirty="0">
                <a:ln>
                  <a:noFill/>
                </a:ln>
                <a:solidFill>
                  <a:srgbClr val="4D4D4D"/>
                </a:solidFill>
                <a:effectLst/>
                <a:uLnTx/>
                <a:uFillTx/>
                <a:latin typeface="Arial"/>
                <a:ea typeface="+mn-ea"/>
                <a:cs typeface="+mn-cs"/>
              </a:rPr>
              <a:t>system in its organisation </a:t>
            </a:r>
          </a:p>
          <a:p>
            <a:pPr marL="176213" marR="0" lvl="0" indent="-176213" algn="l" defTabSz="914400" rtl="0" eaLnBrk="1" fontAlgn="auto" latinLnBrk="0" hangingPunct="1">
              <a:lnSpc>
                <a:spcPct val="100000"/>
              </a:lnSpc>
              <a:spcBef>
                <a:spcPts val="0"/>
              </a:spcBef>
              <a:spcAft>
                <a:spcPts val="500"/>
              </a:spcAft>
              <a:buClr>
                <a:srgbClr val="034EA2"/>
              </a:buClr>
              <a:buSzPct val="70000"/>
              <a:buFont typeface="Arial" panose="020B0604020202020204" pitchFamily="34" charset="0"/>
              <a:buChar char="►"/>
              <a:tabLst/>
              <a:defRPr/>
            </a:pPr>
            <a:r>
              <a:rPr kumimoji="0" lang="en-US" sz="1600" b="0" i="0" u="none" strike="noStrike" kern="1200" cap="none" spc="0" normalizeH="0" baseline="0" noProof="0" dirty="0">
                <a:ln>
                  <a:noFill/>
                </a:ln>
                <a:solidFill>
                  <a:srgbClr val="4D4D4D"/>
                </a:solidFill>
                <a:effectLst/>
                <a:uLnTx/>
                <a:uFillTx/>
                <a:latin typeface="Arial"/>
                <a:ea typeface="+mn-ea"/>
                <a:cs typeface="+mn-cs"/>
              </a:rPr>
              <a:t>Draw-up and keep up to date</a:t>
            </a:r>
            <a:r>
              <a:rPr kumimoji="0" lang="en-IE" sz="1600" b="0" i="0" u="none" strike="noStrike" kern="1200" cap="none" spc="0" normalizeH="0" baseline="0" noProof="0" dirty="0">
                <a:ln>
                  <a:noFill/>
                </a:ln>
                <a:solidFill>
                  <a:srgbClr val="4D4D4D"/>
                </a:solidFill>
                <a:effectLst/>
                <a:uLnTx/>
                <a:uFillTx/>
                <a:latin typeface="Arial"/>
                <a:ea typeface="+mn-ea"/>
                <a:cs typeface="+mn-cs"/>
              </a:rPr>
              <a:t> </a:t>
            </a:r>
            <a:r>
              <a:rPr kumimoji="0" lang="en-IE" sz="1600" b="1" i="0" u="none" strike="noStrike" kern="1200" cap="none" spc="0" normalizeH="0" baseline="0" noProof="0" dirty="0">
                <a:ln>
                  <a:noFill/>
                </a:ln>
                <a:solidFill>
                  <a:srgbClr val="4D4D4D"/>
                </a:solidFill>
                <a:effectLst/>
                <a:uLnTx/>
                <a:uFillTx/>
                <a:latin typeface="Arial"/>
                <a:ea typeface="+mn-ea"/>
                <a:cs typeface="+mn-cs"/>
              </a:rPr>
              <a:t>technical documentation </a:t>
            </a:r>
            <a:r>
              <a:rPr kumimoji="0" lang="en-US" sz="1600" b="0" i="0" u="none" strike="noStrike" kern="1200" cap="none" spc="0" normalizeH="0" baseline="0" noProof="0" dirty="0">
                <a:ln>
                  <a:noFill/>
                </a:ln>
                <a:solidFill>
                  <a:srgbClr val="4D4D4D"/>
                </a:solidFill>
                <a:effectLst/>
                <a:uLnTx/>
                <a:uFillTx/>
                <a:latin typeface="Arial"/>
                <a:ea typeface="+mn-ea"/>
                <a:cs typeface="+mn-cs"/>
              </a:rPr>
              <a:t> </a:t>
            </a:r>
            <a:endParaRPr kumimoji="0" lang="en-IE" sz="1600" b="0" i="0" u="none" strike="noStrike" kern="1200" cap="none" spc="0" normalizeH="0" baseline="0" noProof="0" dirty="0">
              <a:ln>
                <a:noFill/>
              </a:ln>
              <a:solidFill>
                <a:srgbClr val="4D4D4D"/>
              </a:solidFill>
              <a:effectLst/>
              <a:uLnTx/>
              <a:uFillTx/>
              <a:latin typeface="Arial"/>
              <a:ea typeface="+mn-ea"/>
              <a:cs typeface="+mn-cs"/>
            </a:endParaRPr>
          </a:p>
          <a:p>
            <a:pPr marL="176213" marR="0" lvl="0" indent="-176213" algn="l" defTabSz="914400" rtl="0" eaLnBrk="1" fontAlgn="auto" latinLnBrk="0" hangingPunct="1">
              <a:lnSpc>
                <a:spcPct val="100000"/>
              </a:lnSpc>
              <a:spcBef>
                <a:spcPts val="0"/>
              </a:spcBef>
              <a:spcAft>
                <a:spcPts val="500"/>
              </a:spcAft>
              <a:buClr>
                <a:srgbClr val="034EA2"/>
              </a:buClr>
              <a:buSzPct val="70000"/>
              <a:buFont typeface="Arial" panose="020B0604020202020204" pitchFamily="34" charset="0"/>
              <a:buChar char="►"/>
              <a:tabLst/>
              <a:defRPr/>
            </a:pPr>
            <a:r>
              <a:rPr kumimoji="0" lang="en-IE" sz="1600" b="0" i="0" u="none" strike="noStrike" kern="1200" cap="none" spc="0" normalizeH="0" baseline="0" noProof="0" dirty="0">
                <a:ln>
                  <a:noFill/>
                </a:ln>
                <a:solidFill>
                  <a:srgbClr val="4D4D4D"/>
                </a:solidFill>
                <a:effectLst/>
                <a:uLnTx/>
                <a:uFillTx/>
                <a:latin typeface="Arial"/>
                <a:ea typeface="+mn-ea"/>
                <a:cs typeface="+mn-cs"/>
              </a:rPr>
              <a:t>Undergo </a:t>
            </a:r>
            <a:r>
              <a:rPr kumimoji="0" lang="en-IE" sz="1600" b="1" i="0" u="none" strike="noStrike" kern="1200" cap="none" spc="0" normalizeH="0" baseline="0" noProof="0" dirty="0">
                <a:ln>
                  <a:noFill/>
                </a:ln>
                <a:solidFill>
                  <a:srgbClr val="4D4D4D"/>
                </a:solidFill>
                <a:effectLst/>
                <a:uLnTx/>
                <a:uFillTx/>
                <a:latin typeface="Arial"/>
                <a:ea typeface="+mn-ea"/>
                <a:cs typeface="+mn-cs"/>
              </a:rPr>
              <a:t>conformity assessment</a:t>
            </a:r>
            <a:r>
              <a:rPr kumimoji="0" lang="en-IE" sz="1600" b="0" i="0" u="none" strike="noStrike" kern="1200" cap="none" spc="0" normalizeH="0" baseline="0" noProof="0" dirty="0">
                <a:ln>
                  <a:noFill/>
                </a:ln>
                <a:solidFill>
                  <a:srgbClr val="4D4D4D"/>
                </a:solidFill>
                <a:effectLst/>
                <a:uLnTx/>
                <a:uFillTx/>
                <a:latin typeface="Arial"/>
                <a:ea typeface="+mn-ea"/>
                <a:cs typeface="+mn-cs"/>
              </a:rPr>
              <a:t> and potentially re-assessment of the system (in case of substantial modification)</a:t>
            </a:r>
          </a:p>
          <a:p>
            <a:pPr marL="176213" marR="0" lvl="0" indent="-176213" algn="l" defTabSz="914400" rtl="0" eaLnBrk="1" fontAlgn="auto" latinLnBrk="0" hangingPunct="1">
              <a:lnSpc>
                <a:spcPct val="100000"/>
              </a:lnSpc>
              <a:spcBef>
                <a:spcPts val="0"/>
              </a:spcBef>
              <a:spcAft>
                <a:spcPts val="500"/>
              </a:spcAft>
              <a:buClr>
                <a:srgbClr val="034EA2"/>
              </a:buClr>
              <a:buSzPct val="70000"/>
              <a:buFont typeface="Arial" panose="020B0604020202020204" pitchFamily="34" charset="0"/>
              <a:buChar char="►"/>
              <a:tabLst/>
              <a:defRPr/>
            </a:pPr>
            <a:r>
              <a:rPr kumimoji="0" lang="en-IE" sz="1600" b="1" i="0" u="none" strike="noStrike" kern="1200" cap="none" spc="0" normalizeH="0" baseline="0" noProof="0" dirty="0">
                <a:ln>
                  <a:noFill/>
                </a:ln>
                <a:solidFill>
                  <a:srgbClr val="4D4D4D"/>
                </a:solidFill>
                <a:effectLst/>
                <a:uLnTx/>
                <a:uFillTx/>
                <a:latin typeface="Arial"/>
                <a:ea typeface="+mn-ea"/>
                <a:cs typeface="+mn-cs"/>
              </a:rPr>
              <a:t>Register AI system</a:t>
            </a:r>
            <a:r>
              <a:rPr kumimoji="0" lang="en-IE" sz="1600" b="0" i="0" u="none" strike="noStrike" kern="1200" cap="none" spc="0" normalizeH="0" baseline="0" noProof="0" dirty="0">
                <a:ln>
                  <a:noFill/>
                </a:ln>
                <a:solidFill>
                  <a:srgbClr val="4D4D4D"/>
                </a:solidFill>
                <a:effectLst/>
                <a:uLnTx/>
                <a:uFillTx/>
                <a:latin typeface="Arial"/>
                <a:ea typeface="+mn-ea"/>
                <a:cs typeface="+mn-cs"/>
              </a:rPr>
              <a:t> in EU database</a:t>
            </a:r>
          </a:p>
          <a:p>
            <a:pPr marL="176213" marR="0" lvl="0" indent="-176213" algn="l" defTabSz="914400" rtl="0" eaLnBrk="1" fontAlgn="auto" latinLnBrk="0" hangingPunct="1">
              <a:lnSpc>
                <a:spcPct val="100000"/>
              </a:lnSpc>
              <a:spcBef>
                <a:spcPts val="0"/>
              </a:spcBef>
              <a:spcAft>
                <a:spcPts val="500"/>
              </a:spcAft>
              <a:buClr>
                <a:srgbClr val="034EA2"/>
              </a:buClr>
              <a:buSzPct val="70000"/>
              <a:buFont typeface="Arial" panose="020B0604020202020204" pitchFamily="34" charset="0"/>
              <a:buChar char="►"/>
              <a:tabLst/>
              <a:defRPr/>
            </a:pPr>
            <a:r>
              <a:rPr kumimoji="0" lang="en-IE" sz="1600" b="0" i="0" u="none" strike="noStrike" kern="1200" cap="none" spc="0" normalizeH="0" baseline="0" noProof="0" dirty="0">
                <a:ln>
                  <a:noFill/>
                </a:ln>
                <a:solidFill>
                  <a:srgbClr val="4D4D4D"/>
                </a:solidFill>
                <a:effectLst/>
                <a:uLnTx/>
                <a:uFillTx/>
                <a:latin typeface="Arial"/>
                <a:ea typeface="+mn-ea"/>
                <a:cs typeface="+mn-cs"/>
              </a:rPr>
              <a:t>Affix </a:t>
            </a:r>
            <a:r>
              <a:rPr kumimoji="0" lang="en-IE" sz="1600" b="1" i="0" u="none" strike="noStrike" kern="1200" cap="none" spc="0" normalizeH="0" baseline="0" noProof="0" dirty="0">
                <a:ln>
                  <a:noFill/>
                </a:ln>
                <a:solidFill>
                  <a:srgbClr val="4D4D4D"/>
                </a:solidFill>
                <a:effectLst/>
                <a:uLnTx/>
                <a:uFillTx/>
                <a:latin typeface="Arial"/>
                <a:ea typeface="+mn-ea"/>
                <a:cs typeface="+mn-cs"/>
              </a:rPr>
              <a:t>CE marking </a:t>
            </a:r>
            <a:r>
              <a:rPr kumimoji="0" lang="en-IE" sz="1600" b="0" i="0" u="none" strike="noStrike" kern="1200" cap="none" spc="0" normalizeH="0" baseline="0" noProof="0" dirty="0">
                <a:ln>
                  <a:noFill/>
                </a:ln>
                <a:solidFill>
                  <a:srgbClr val="4D4D4D"/>
                </a:solidFill>
                <a:effectLst/>
                <a:uLnTx/>
                <a:uFillTx/>
                <a:latin typeface="Arial"/>
                <a:ea typeface="+mn-ea"/>
                <a:cs typeface="+mn-cs"/>
              </a:rPr>
              <a:t>and sign declaration of conformity</a:t>
            </a:r>
          </a:p>
          <a:p>
            <a:pPr marL="176213" marR="0" lvl="0" indent="-176213" algn="l" defTabSz="914400" rtl="0" eaLnBrk="1" fontAlgn="auto" latinLnBrk="0" hangingPunct="1">
              <a:lnSpc>
                <a:spcPct val="100000"/>
              </a:lnSpc>
              <a:spcBef>
                <a:spcPts val="0"/>
              </a:spcBef>
              <a:spcAft>
                <a:spcPts val="500"/>
              </a:spcAft>
              <a:buClr>
                <a:srgbClr val="034EA2"/>
              </a:buClr>
              <a:buSzPct val="70000"/>
              <a:buFont typeface="Arial" panose="020B0604020202020204" pitchFamily="34" charset="0"/>
              <a:buChar char="►"/>
              <a:tabLst/>
              <a:defRPr/>
            </a:pPr>
            <a:r>
              <a:rPr kumimoji="0" lang="en-IE" sz="1600" b="0" i="0" u="none" strike="noStrike" kern="1200" cap="none" spc="0" normalizeH="0" baseline="0" noProof="0" dirty="0">
                <a:ln>
                  <a:noFill/>
                </a:ln>
                <a:solidFill>
                  <a:srgbClr val="4D4D4D"/>
                </a:solidFill>
                <a:effectLst/>
                <a:uLnTx/>
                <a:uFillTx/>
                <a:latin typeface="Arial"/>
                <a:ea typeface="+mn-ea"/>
                <a:cs typeface="+mn-cs"/>
              </a:rPr>
              <a:t>Conduct </a:t>
            </a:r>
            <a:r>
              <a:rPr kumimoji="0" lang="en-IE" sz="1600" b="1" i="0" u="none" strike="noStrike" kern="1200" cap="none" spc="0" normalizeH="0" baseline="0" noProof="0" dirty="0">
                <a:ln>
                  <a:noFill/>
                </a:ln>
                <a:solidFill>
                  <a:srgbClr val="4D4D4D"/>
                </a:solidFill>
                <a:effectLst/>
                <a:uLnTx/>
                <a:uFillTx/>
                <a:latin typeface="Arial"/>
                <a:ea typeface="+mn-ea"/>
                <a:cs typeface="+mn-cs"/>
              </a:rPr>
              <a:t>post-market monitoring</a:t>
            </a:r>
            <a:endParaRPr kumimoji="0" lang="en-IE" sz="1600" b="0" i="0" u="none" strike="noStrike" kern="1200" cap="none" spc="0" normalizeH="0" baseline="0" noProof="0" dirty="0">
              <a:ln>
                <a:noFill/>
              </a:ln>
              <a:solidFill>
                <a:srgbClr val="4D4D4D"/>
              </a:solidFill>
              <a:effectLst/>
              <a:uLnTx/>
              <a:uFillTx/>
              <a:latin typeface="Arial"/>
              <a:ea typeface="+mn-ea"/>
              <a:cs typeface="+mn-cs"/>
            </a:endParaRPr>
          </a:p>
          <a:p>
            <a:pPr marL="176213" marR="0" lvl="0" indent="-176213" algn="l" defTabSz="914400" rtl="0" eaLnBrk="1" fontAlgn="auto" latinLnBrk="0" hangingPunct="1">
              <a:lnSpc>
                <a:spcPct val="100000"/>
              </a:lnSpc>
              <a:spcBef>
                <a:spcPts val="0"/>
              </a:spcBef>
              <a:spcAft>
                <a:spcPts val="500"/>
              </a:spcAft>
              <a:buClr>
                <a:srgbClr val="034EA2"/>
              </a:buClr>
              <a:buSzPct val="70000"/>
              <a:buFont typeface="Arial" panose="020B0604020202020204" pitchFamily="34" charset="0"/>
              <a:buChar char="►"/>
              <a:tabLst/>
              <a:defRPr/>
            </a:pPr>
            <a:r>
              <a:rPr kumimoji="0" lang="en-IE" sz="1600" b="1" i="0" u="none" strike="noStrike" kern="1200" cap="none" spc="0" normalizeH="0" baseline="0" noProof="0" dirty="0">
                <a:ln>
                  <a:noFill/>
                </a:ln>
                <a:solidFill>
                  <a:srgbClr val="4D4D4D"/>
                </a:solidFill>
                <a:effectLst/>
                <a:uLnTx/>
                <a:uFillTx/>
                <a:latin typeface="Arial"/>
                <a:ea typeface="+mn-ea"/>
                <a:cs typeface="+mn-cs"/>
              </a:rPr>
              <a:t>Collaborate</a:t>
            </a:r>
            <a:r>
              <a:rPr kumimoji="0" lang="en-IE" sz="1600" b="0" i="0" u="none" strike="noStrike" kern="1200" cap="none" spc="0" normalizeH="0" baseline="0" noProof="0" dirty="0">
                <a:ln>
                  <a:noFill/>
                </a:ln>
                <a:solidFill>
                  <a:srgbClr val="4D4D4D"/>
                </a:solidFill>
                <a:effectLst/>
                <a:uLnTx/>
                <a:uFillTx/>
                <a:latin typeface="Arial"/>
                <a:ea typeface="+mn-ea"/>
                <a:cs typeface="+mn-cs"/>
              </a:rPr>
              <a:t> with market surveillance authorities</a:t>
            </a:r>
          </a:p>
        </p:txBody>
      </p:sp>
      <p:sp>
        <p:nvSpPr>
          <p:cNvPr id="11" name="Rectangle 10"/>
          <p:cNvSpPr/>
          <p:nvPr/>
        </p:nvSpPr>
        <p:spPr>
          <a:xfrm rot="16200000">
            <a:off x="84997" y="2431213"/>
            <a:ext cx="2677865" cy="663184"/>
          </a:xfrm>
          <a:prstGeom prst="rect">
            <a:avLst/>
          </a:prstGeom>
          <a:solidFill>
            <a:schemeClr val="accent1">
              <a:lumMod val="75000"/>
            </a:schemeClr>
          </a:solidFill>
          <a:ln>
            <a:solidFill>
              <a:schemeClr val="tx2"/>
            </a:solidFill>
          </a:ln>
          <a:effectLst>
            <a:glow rad="63500">
              <a:schemeClr val="accent1">
                <a:satMod val="175000"/>
                <a:alpha val="40000"/>
              </a:schemeClr>
            </a:glow>
          </a:effectLst>
        </p:spPr>
        <p:txBody>
          <a:bodyPr wrap="square" anchor="ctr">
            <a:noAutofit/>
          </a:bodyPr>
          <a:lstStyle/>
          <a:p>
            <a:pPr marL="0" marR="0" lvl="0" indent="0" algn="ctr" defTabSz="914400" rtl="0" eaLnBrk="1" fontAlgn="auto" latinLnBrk="0" hangingPunct="1">
              <a:lnSpc>
                <a:spcPct val="100000"/>
              </a:lnSpc>
              <a:spcBef>
                <a:spcPts val="0"/>
              </a:spcBef>
              <a:spcAft>
                <a:spcPts val="0"/>
              </a:spcAft>
              <a:buClr>
                <a:srgbClr val="808080"/>
              </a:buClr>
              <a:buSzTx/>
              <a:buFontTx/>
              <a:buNone/>
              <a:tabLst>
                <a:tab pos="1461770" algn="l"/>
              </a:tabLst>
              <a:defRPr/>
            </a:pPr>
            <a:r>
              <a:rPr kumimoji="0" lang="en-GB" sz="1800" b="1" i="0" u="none" strike="noStrike" kern="1200" cap="none" spc="0" normalizeH="0" baseline="0" noProof="0" dirty="0">
                <a:ln>
                  <a:noFill/>
                </a:ln>
                <a:solidFill>
                  <a:srgbClr val="FFFFFF"/>
                </a:solidFill>
                <a:effectLst/>
                <a:uLnTx/>
                <a:uFillTx/>
                <a:latin typeface="Arial"/>
                <a:ea typeface="Times New Roman" panose="02020603050405020304" pitchFamily="18" charset="0"/>
                <a:cs typeface="Times New Roman" panose="02020603050405020304" pitchFamily="18" charset="0"/>
              </a:rPr>
              <a:t>Provider obligations</a:t>
            </a:r>
            <a:endParaRPr kumimoji="0" lang="en-US" sz="1800" b="1" i="0" u="none" strike="noStrike" kern="1200" cap="none" spc="0" normalizeH="0" baseline="0" noProof="0" dirty="0">
              <a:ln>
                <a:noFill/>
              </a:ln>
              <a:solidFill>
                <a:srgbClr val="FFFFFF"/>
              </a:solidFill>
              <a:effectLst/>
              <a:uLnTx/>
              <a:uFillTx/>
              <a:latin typeface="Arial"/>
              <a:ea typeface="Calibri" panose="020F0502020204030204" pitchFamily="34" charset="0"/>
              <a:cs typeface="Times New Roman" panose="02020603050405020304" pitchFamily="18" charset="0"/>
            </a:endParaRPr>
          </a:p>
        </p:txBody>
      </p:sp>
      <p:sp>
        <p:nvSpPr>
          <p:cNvPr id="13" name="Rectangle 12"/>
          <p:cNvSpPr/>
          <p:nvPr/>
        </p:nvSpPr>
        <p:spPr>
          <a:xfrm rot="16200000">
            <a:off x="525882" y="4784638"/>
            <a:ext cx="1779242" cy="646331"/>
          </a:xfrm>
          <a:prstGeom prst="rect">
            <a:avLst/>
          </a:prstGeom>
          <a:solidFill>
            <a:schemeClr val="accent1"/>
          </a:solidFill>
          <a:ln>
            <a:solidFill>
              <a:schemeClr val="accent1"/>
            </a:solidFill>
          </a:ln>
          <a:effectLst>
            <a:glow rad="63500">
              <a:schemeClr val="accent1">
                <a:satMod val="175000"/>
                <a:alpha val="40000"/>
              </a:schemeClr>
            </a:glow>
          </a:effectLst>
        </p:spPr>
        <p:txBody>
          <a:bodyPr wrap="square" anchor="ctr">
            <a:spAutoFit/>
          </a:bodyPr>
          <a:lstStyle/>
          <a:p>
            <a:pPr marL="0" marR="0" lvl="0" indent="0" algn="ctr" defTabSz="914400" rtl="0" eaLnBrk="1" fontAlgn="auto" latinLnBrk="0" hangingPunct="1">
              <a:lnSpc>
                <a:spcPct val="100000"/>
              </a:lnSpc>
              <a:spcBef>
                <a:spcPts val="0"/>
              </a:spcBef>
              <a:spcAft>
                <a:spcPts val="0"/>
              </a:spcAft>
              <a:buClr>
                <a:srgbClr val="808080"/>
              </a:buClr>
              <a:buSzTx/>
              <a:buFontTx/>
              <a:buNone/>
              <a:tabLst>
                <a:tab pos="1461770" algn="l"/>
              </a:tabLst>
              <a:defRPr/>
            </a:pPr>
            <a:r>
              <a:rPr kumimoji="0" lang="en-GB" sz="1800" b="1" i="0" u="none" strike="noStrike" kern="1200" cap="none" spc="0" normalizeH="0" baseline="0" noProof="0" dirty="0">
                <a:ln>
                  <a:noFill/>
                </a:ln>
                <a:solidFill>
                  <a:srgbClr val="FFFFFF"/>
                </a:solidFill>
                <a:effectLst/>
                <a:uLnTx/>
                <a:uFillTx/>
                <a:latin typeface="Arial"/>
                <a:ea typeface="Times New Roman" panose="02020603050405020304" pitchFamily="18" charset="0"/>
                <a:cs typeface="Times New Roman" panose="02020603050405020304" pitchFamily="18" charset="0"/>
              </a:rPr>
              <a:t>User obligations</a:t>
            </a:r>
            <a:endParaRPr kumimoji="0" lang="en-US" sz="1800" b="0" i="0" u="none" strike="noStrike" kern="1200" cap="none" spc="0" normalizeH="0" baseline="0" noProof="0" dirty="0">
              <a:ln>
                <a:noFill/>
              </a:ln>
              <a:solidFill>
                <a:srgbClr val="FFFFFF"/>
              </a:solidFill>
              <a:effectLst/>
              <a:uLnTx/>
              <a:uFillTx/>
              <a:latin typeface="Arial"/>
              <a:ea typeface="Calibri" panose="020F0502020204030204" pitchFamily="34" charset="0"/>
              <a:cs typeface="Times New Roman" panose="02020603050405020304" pitchFamily="18" charset="0"/>
            </a:endParaRPr>
          </a:p>
        </p:txBody>
      </p:sp>
      <p:sp>
        <p:nvSpPr>
          <p:cNvPr id="3" name="Title 2"/>
          <p:cNvSpPr>
            <a:spLocks noGrp="1"/>
          </p:cNvSpPr>
          <p:nvPr>
            <p:ph type="title"/>
          </p:nvPr>
        </p:nvSpPr>
        <p:spPr>
          <a:xfrm>
            <a:off x="938638" y="489659"/>
            <a:ext cx="10515600" cy="782357"/>
          </a:xfrm>
        </p:spPr>
        <p:txBody>
          <a:bodyPr/>
          <a:lstStyle/>
          <a:p>
            <a:r>
              <a:rPr lang="en-IE" b="1" dirty="0">
                <a:solidFill>
                  <a:schemeClr val="tx1">
                    <a:lumMod val="50000"/>
                    <a:lumOff val="50000"/>
                  </a:schemeClr>
                </a:solidFill>
              </a:rPr>
              <a:t>Overview: obligations of operators</a:t>
            </a:r>
            <a:br>
              <a:rPr lang="en-IE" b="1" dirty="0">
                <a:solidFill>
                  <a:schemeClr val="tx1">
                    <a:lumMod val="50000"/>
                    <a:lumOff val="50000"/>
                  </a:schemeClr>
                </a:solidFill>
              </a:rPr>
            </a:br>
            <a:r>
              <a:rPr lang="en-IE" b="1" dirty="0">
                <a:solidFill>
                  <a:schemeClr val="tx1">
                    <a:lumMod val="50000"/>
                    <a:lumOff val="50000"/>
                  </a:schemeClr>
                </a:solidFill>
              </a:rPr>
              <a:t>(Title III, Chapter 3)</a:t>
            </a:r>
            <a:endParaRPr lang="en-US" b="1" dirty="0">
              <a:solidFill>
                <a:schemeClr val="tx1">
                  <a:lumMod val="50000"/>
                  <a:lumOff val="50000"/>
                </a:schemeClr>
              </a:solidFill>
            </a:endParaRPr>
          </a:p>
        </p:txBody>
      </p:sp>
      <p:sp>
        <p:nvSpPr>
          <p:cNvPr id="12" name="Title 1"/>
          <p:cNvSpPr txBox="1">
            <a:spLocks/>
          </p:cNvSpPr>
          <p:nvPr/>
        </p:nvSpPr>
        <p:spPr>
          <a:xfrm>
            <a:off x="628977" y="1317933"/>
            <a:ext cx="10242710" cy="762541"/>
          </a:xfrm>
          <a:prstGeom prst="rect">
            <a:avLst/>
          </a:prstGeom>
        </p:spPr>
        <p:txBody>
          <a:bodyPr vert="horz" lIns="91440" tIns="45720" rIns="91440" bIns="0" rtlCol="0" anchor="t" anchorCtr="0">
            <a:noAutofit/>
          </a:bodyPr>
          <a:lstStyle>
            <a:lvl1pPr algn="l" defTabSz="914400" rtl="0" eaLnBrk="1" latinLnBrk="0" hangingPunct="1">
              <a:lnSpc>
                <a:spcPct val="90000"/>
              </a:lnSpc>
              <a:spcBef>
                <a:spcPct val="0"/>
              </a:spcBef>
              <a:buNone/>
              <a:defRPr sz="4000" kern="1200">
                <a:solidFill>
                  <a:schemeClr val="tx2"/>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IE" sz="2000" b="0" i="0" u="none" strike="noStrike" kern="1200" cap="none" spc="0" normalizeH="0" baseline="0" noProof="0" dirty="0">
              <a:ln>
                <a:noFill/>
              </a:ln>
              <a:solidFill>
                <a:srgbClr val="4D4D4D"/>
              </a:solidFill>
              <a:effectLst/>
              <a:uLnTx/>
              <a:uFillTx/>
              <a:latin typeface="Arial"/>
              <a:ea typeface="+mj-ea"/>
              <a:cs typeface="+mj-cs"/>
            </a:endParaRPr>
          </a:p>
        </p:txBody>
      </p:sp>
      <p:sp>
        <p:nvSpPr>
          <p:cNvPr id="19" name="Rectangle 18"/>
          <p:cNvSpPr/>
          <p:nvPr/>
        </p:nvSpPr>
        <p:spPr>
          <a:xfrm>
            <a:off x="1755520" y="4211799"/>
            <a:ext cx="9057953" cy="1779241"/>
          </a:xfrm>
          <a:prstGeom prst="rect">
            <a:avLst/>
          </a:prstGeom>
          <a:solidFill>
            <a:schemeClr val="bg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lstStyle/>
          <a:p>
            <a:pPr marL="176213" marR="0" lvl="0" indent="-176213" algn="l" defTabSz="914400" rtl="0" eaLnBrk="1" fontAlgn="auto" latinLnBrk="0" hangingPunct="1">
              <a:lnSpc>
                <a:spcPct val="100000"/>
              </a:lnSpc>
              <a:spcBef>
                <a:spcPts val="0"/>
              </a:spcBef>
              <a:spcAft>
                <a:spcPts val="500"/>
              </a:spcAft>
              <a:buClr>
                <a:srgbClr val="1E858B"/>
              </a:buClr>
              <a:buSzPct val="70000"/>
              <a:buFont typeface="Arial" panose="020B0604020202020204" pitchFamily="34" charset="0"/>
              <a:buChar char="►"/>
              <a:tabLst/>
              <a:defRPr/>
            </a:pPr>
            <a:r>
              <a:rPr kumimoji="0" lang="en-US" sz="1600" b="0" i="0" u="none" strike="noStrike" kern="1200" cap="none" spc="0" normalizeH="0" baseline="0" noProof="0" dirty="0">
                <a:ln>
                  <a:noFill/>
                </a:ln>
                <a:solidFill>
                  <a:srgbClr val="4D4D4D"/>
                </a:solidFill>
                <a:effectLst/>
                <a:uLnTx/>
                <a:uFillTx/>
                <a:latin typeface="Arial"/>
                <a:ea typeface="+mn-ea"/>
                <a:cs typeface="+mn-cs"/>
              </a:rPr>
              <a:t>Operate AI system in accordance with </a:t>
            </a:r>
            <a:r>
              <a:rPr kumimoji="0" lang="en-US" sz="1600" b="1" i="0" u="none" strike="noStrike" kern="1200" cap="none" spc="0" normalizeH="0" baseline="0" noProof="0" dirty="0">
                <a:ln>
                  <a:noFill/>
                </a:ln>
                <a:solidFill>
                  <a:srgbClr val="4D4D4D"/>
                </a:solidFill>
                <a:effectLst/>
                <a:uLnTx/>
                <a:uFillTx/>
                <a:latin typeface="Arial"/>
                <a:ea typeface="+mn-ea"/>
                <a:cs typeface="+mn-cs"/>
              </a:rPr>
              <a:t>instructions of use</a:t>
            </a:r>
          </a:p>
          <a:p>
            <a:pPr marL="176213" marR="0" lvl="0" indent="-176213" algn="l" defTabSz="914400" rtl="0" eaLnBrk="1" fontAlgn="auto" latinLnBrk="0" hangingPunct="1">
              <a:lnSpc>
                <a:spcPct val="100000"/>
              </a:lnSpc>
              <a:spcBef>
                <a:spcPts val="0"/>
              </a:spcBef>
              <a:spcAft>
                <a:spcPts val="500"/>
              </a:spcAft>
              <a:buClr>
                <a:srgbClr val="1E858B"/>
              </a:buClr>
              <a:buSzPct val="70000"/>
              <a:buFont typeface="Arial" panose="020B0604020202020204" pitchFamily="34" charset="0"/>
              <a:buChar char="►"/>
              <a:tabLst/>
              <a:defRPr/>
            </a:pPr>
            <a:r>
              <a:rPr kumimoji="0" lang="en-US" sz="1600" b="0" i="0" u="none" strike="noStrike" kern="1200" cap="none" spc="0" normalizeH="0" baseline="0" noProof="0" dirty="0">
                <a:ln>
                  <a:noFill/>
                </a:ln>
                <a:solidFill>
                  <a:srgbClr val="4D4D4D"/>
                </a:solidFill>
                <a:effectLst/>
                <a:uLnTx/>
                <a:uFillTx/>
                <a:latin typeface="Arial"/>
                <a:ea typeface="+mn-ea"/>
                <a:cs typeface="+mn-cs"/>
              </a:rPr>
              <a:t>Ensure </a:t>
            </a:r>
            <a:r>
              <a:rPr kumimoji="0" lang="en-US" sz="1600" b="1" i="0" u="none" strike="noStrike" kern="1200" cap="none" spc="0" normalizeH="0" baseline="0" noProof="0" dirty="0">
                <a:ln>
                  <a:noFill/>
                </a:ln>
                <a:solidFill>
                  <a:srgbClr val="4D4D4D"/>
                </a:solidFill>
                <a:effectLst/>
                <a:uLnTx/>
                <a:uFillTx/>
                <a:latin typeface="Arial"/>
                <a:ea typeface="+mn-ea"/>
                <a:cs typeface="+mn-cs"/>
              </a:rPr>
              <a:t>human oversight </a:t>
            </a:r>
            <a:r>
              <a:rPr kumimoji="0" lang="en-US" sz="1600" b="0" i="0" u="none" strike="noStrike" kern="1200" cap="none" spc="0" normalizeH="0" baseline="0" noProof="0" dirty="0">
                <a:ln>
                  <a:noFill/>
                </a:ln>
                <a:solidFill>
                  <a:srgbClr val="4D4D4D"/>
                </a:solidFill>
                <a:effectLst/>
                <a:uLnTx/>
                <a:uFillTx/>
                <a:latin typeface="Arial"/>
                <a:ea typeface="+mn-ea"/>
                <a:cs typeface="+mn-cs"/>
              </a:rPr>
              <a:t>when using of AI system</a:t>
            </a:r>
          </a:p>
          <a:p>
            <a:pPr marL="176213" marR="0" lvl="0" indent="-176213" algn="l" defTabSz="914400" rtl="0" eaLnBrk="1" fontAlgn="auto" latinLnBrk="0" hangingPunct="1">
              <a:lnSpc>
                <a:spcPct val="100000"/>
              </a:lnSpc>
              <a:spcBef>
                <a:spcPts val="0"/>
              </a:spcBef>
              <a:spcAft>
                <a:spcPts val="500"/>
              </a:spcAft>
              <a:buClr>
                <a:srgbClr val="1E858B"/>
              </a:buClr>
              <a:buSzPct val="70000"/>
              <a:buFont typeface="Arial" panose="020B0604020202020204" pitchFamily="34" charset="0"/>
              <a:buChar char="►"/>
              <a:tabLst/>
              <a:defRPr/>
            </a:pPr>
            <a:r>
              <a:rPr kumimoji="0" lang="en-US" sz="1600" b="1" i="0" u="none" strike="noStrike" kern="1200" cap="none" spc="0" normalizeH="0" baseline="0" noProof="0" dirty="0">
                <a:ln>
                  <a:noFill/>
                </a:ln>
                <a:solidFill>
                  <a:srgbClr val="4D4D4D"/>
                </a:solidFill>
                <a:effectLst/>
                <a:uLnTx/>
                <a:uFillTx/>
                <a:latin typeface="Arial"/>
                <a:ea typeface="+mn-ea"/>
                <a:cs typeface="+mn-cs"/>
              </a:rPr>
              <a:t>Monitor</a:t>
            </a:r>
            <a:r>
              <a:rPr kumimoji="0" lang="en-US" sz="1600" b="0" i="0" u="none" strike="noStrike" kern="1200" cap="none" spc="0" normalizeH="0" baseline="0" noProof="0" dirty="0">
                <a:ln>
                  <a:noFill/>
                </a:ln>
                <a:solidFill>
                  <a:srgbClr val="4D4D4D"/>
                </a:solidFill>
                <a:effectLst/>
                <a:uLnTx/>
                <a:uFillTx/>
                <a:latin typeface="Arial"/>
                <a:ea typeface="+mn-ea"/>
                <a:cs typeface="+mn-cs"/>
              </a:rPr>
              <a:t> operation for possible risks</a:t>
            </a:r>
          </a:p>
          <a:p>
            <a:pPr marL="176213" marR="0" lvl="0" indent="-176213" algn="l" defTabSz="914400" rtl="0" eaLnBrk="1" fontAlgn="auto" latinLnBrk="0" hangingPunct="1">
              <a:lnSpc>
                <a:spcPct val="100000"/>
              </a:lnSpc>
              <a:spcBef>
                <a:spcPts val="0"/>
              </a:spcBef>
              <a:spcAft>
                <a:spcPts val="500"/>
              </a:spcAft>
              <a:buClr>
                <a:srgbClr val="1E858B"/>
              </a:buClr>
              <a:buSzPct val="70000"/>
              <a:buFont typeface="Arial" panose="020B0604020202020204" pitchFamily="34" charset="0"/>
              <a:buChar char="►"/>
              <a:tabLst/>
              <a:defRPr/>
            </a:pPr>
            <a:r>
              <a:rPr kumimoji="0" lang="en-US" sz="1600" b="1" i="0" u="none" strike="noStrike" kern="1200" cap="none" spc="0" normalizeH="0" baseline="0" noProof="0" dirty="0">
                <a:ln>
                  <a:noFill/>
                </a:ln>
                <a:solidFill>
                  <a:srgbClr val="4D4D4D"/>
                </a:solidFill>
                <a:effectLst/>
                <a:uLnTx/>
                <a:uFillTx/>
                <a:latin typeface="Arial"/>
                <a:ea typeface="+mn-ea"/>
                <a:cs typeface="+mn-cs"/>
              </a:rPr>
              <a:t>Inform the provider or</a:t>
            </a:r>
            <a:r>
              <a:rPr kumimoji="0" lang="en-US" sz="1600" b="1" i="0" u="none" strike="noStrike" kern="1200" cap="none" spc="0" normalizeH="0" baseline="0" noProof="0" dirty="0">
                <a:ln>
                  <a:noFill/>
                </a:ln>
                <a:solidFill>
                  <a:srgbClr val="FF0000"/>
                </a:solidFill>
                <a:effectLst/>
                <a:uLnTx/>
                <a:uFillTx/>
                <a:latin typeface="Arial"/>
                <a:ea typeface="+mn-ea"/>
                <a:cs typeface="+mn-cs"/>
              </a:rPr>
              <a:t> </a:t>
            </a:r>
            <a:r>
              <a:rPr kumimoji="0" lang="en-US" sz="1600" b="1" i="0" u="none" strike="noStrike" kern="1200" cap="none" spc="0" normalizeH="0" baseline="0" noProof="0" dirty="0">
                <a:ln>
                  <a:noFill/>
                </a:ln>
                <a:solidFill>
                  <a:srgbClr val="4D4D4D"/>
                </a:solidFill>
                <a:effectLst/>
                <a:uLnTx/>
                <a:uFillTx/>
                <a:latin typeface="Arial"/>
                <a:ea typeface="+mn-ea"/>
                <a:cs typeface="+mn-cs"/>
              </a:rPr>
              <a:t>distributor about any serious incident</a:t>
            </a:r>
            <a:r>
              <a:rPr kumimoji="0" lang="en-US" sz="1600" b="0" i="0" u="none" strike="noStrike" kern="1200" cap="none" spc="0" normalizeH="0" baseline="0" noProof="0" dirty="0">
                <a:ln>
                  <a:noFill/>
                </a:ln>
                <a:solidFill>
                  <a:srgbClr val="4D4D4D"/>
                </a:solidFill>
                <a:effectLst/>
                <a:uLnTx/>
                <a:uFillTx/>
                <a:latin typeface="Arial"/>
                <a:ea typeface="+mn-ea"/>
                <a:cs typeface="+mn-cs"/>
              </a:rPr>
              <a:t> or </a:t>
            </a:r>
            <a:r>
              <a:rPr kumimoji="0" lang="en-US" sz="1600" b="1" i="0" u="none" strike="noStrike" kern="1200" cap="none" spc="0" normalizeH="0" baseline="0" noProof="0" dirty="0">
                <a:ln>
                  <a:noFill/>
                </a:ln>
                <a:solidFill>
                  <a:srgbClr val="4D4D4D"/>
                </a:solidFill>
                <a:effectLst/>
                <a:uLnTx/>
                <a:uFillTx/>
                <a:latin typeface="Arial"/>
                <a:ea typeface="+mn-ea"/>
                <a:cs typeface="+mn-cs"/>
              </a:rPr>
              <a:t>any malfunctioning </a:t>
            </a:r>
          </a:p>
          <a:p>
            <a:pPr marL="176213" marR="0" lvl="0" indent="-176213" algn="l" defTabSz="914400" rtl="0" eaLnBrk="1" fontAlgn="auto" latinLnBrk="0" hangingPunct="1">
              <a:lnSpc>
                <a:spcPct val="100000"/>
              </a:lnSpc>
              <a:spcBef>
                <a:spcPts val="0"/>
              </a:spcBef>
              <a:spcAft>
                <a:spcPts val="500"/>
              </a:spcAft>
              <a:buClr>
                <a:srgbClr val="1E858B"/>
              </a:buClr>
              <a:buSzPct val="70000"/>
              <a:buFont typeface="Arial" panose="020B0604020202020204" pitchFamily="34" charset="0"/>
              <a:buChar char="►"/>
              <a:tabLst/>
              <a:defRPr/>
            </a:pPr>
            <a:r>
              <a:rPr kumimoji="0" lang="en-US" sz="1600" b="1" i="0" u="none" strike="noStrike" kern="1200" cap="none" spc="0" normalizeH="0" baseline="0" noProof="0" dirty="0">
                <a:ln>
                  <a:noFill/>
                </a:ln>
                <a:solidFill>
                  <a:srgbClr val="4D4D4D"/>
                </a:solidFill>
                <a:effectLst/>
                <a:uLnTx/>
                <a:uFillTx/>
                <a:latin typeface="Arial"/>
                <a:ea typeface="+mn-ea"/>
                <a:cs typeface="+mn-cs"/>
              </a:rPr>
              <a:t>Existing legal obligations </a:t>
            </a:r>
            <a:r>
              <a:rPr kumimoji="0" lang="en-US" sz="1600" b="0" i="0" u="none" strike="noStrike" kern="1200" cap="none" spc="0" normalizeH="0" baseline="0" noProof="0" dirty="0">
                <a:ln>
                  <a:noFill/>
                </a:ln>
                <a:solidFill>
                  <a:srgbClr val="4D4D4D"/>
                </a:solidFill>
                <a:effectLst/>
                <a:uLnTx/>
                <a:uFillTx/>
                <a:latin typeface="Arial"/>
                <a:ea typeface="+mn-ea"/>
                <a:cs typeface="+mn-cs"/>
              </a:rPr>
              <a:t>continue to apply (e.g. under GDPR)</a:t>
            </a:r>
          </a:p>
        </p:txBody>
      </p:sp>
      <p:graphicFrame>
        <p:nvGraphicFramePr>
          <p:cNvPr id="17" name="Content Placeholder 3"/>
          <p:cNvGraphicFramePr>
            <a:graphicFrameLocks/>
          </p:cNvGraphicFramePr>
          <p:nvPr/>
        </p:nvGraphicFramePr>
        <p:xfrm>
          <a:off x="10813473" y="-12985"/>
          <a:ext cx="1773159" cy="13909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0" name="TextBox 19"/>
          <p:cNvSpPr txBox="1"/>
          <p:nvPr/>
        </p:nvSpPr>
        <p:spPr>
          <a:xfrm rot="18244297">
            <a:off x="10384364" y="350877"/>
            <a:ext cx="1799924"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E" sz="1200" b="1" i="0" u="none" strike="noStrike" kern="1200" cap="none" spc="0" normalizeH="0" baseline="0" noProof="0" dirty="0">
                <a:ln>
                  <a:noFill/>
                </a:ln>
                <a:solidFill>
                  <a:srgbClr val="ED8D2F"/>
                </a:solidFill>
                <a:effectLst/>
                <a:uLnTx/>
                <a:uFillTx/>
                <a:latin typeface="Arial"/>
                <a:ea typeface="+mn-ea"/>
                <a:cs typeface="+mn-cs"/>
              </a:rPr>
              <a:t>HIGH RISK</a:t>
            </a:r>
            <a:endParaRPr kumimoji="0" lang="en-US" sz="1200" b="1" i="0" u="none" strike="noStrike" kern="1200" cap="none" spc="0" normalizeH="0" baseline="0" noProof="0" dirty="0">
              <a:ln>
                <a:noFill/>
              </a:ln>
              <a:solidFill>
                <a:srgbClr val="ED8D2F"/>
              </a:solidFill>
              <a:effectLst/>
              <a:uLnTx/>
              <a:uFillTx/>
              <a:latin typeface="Arial"/>
              <a:ea typeface="+mn-ea"/>
              <a:cs typeface="+mn-cs"/>
            </a:endParaRPr>
          </a:p>
        </p:txBody>
      </p:sp>
      <p:pic>
        <p:nvPicPr>
          <p:cNvPr id="2" name="Picture 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556627" y="2871028"/>
            <a:ext cx="1108790" cy="1108790"/>
          </a:xfrm>
          <a:prstGeom prst="rect">
            <a:avLst/>
          </a:prstGeom>
        </p:spPr>
      </p:pic>
      <p:pic>
        <p:nvPicPr>
          <p:cNvPr id="4" name="Picture 3"/>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834930" y="4489690"/>
            <a:ext cx="763573" cy="763573"/>
          </a:xfrm>
          <a:prstGeom prst="rect">
            <a:avLst/>
          </a:prstGeom>
        </p:spPr>
      </p:pic>
    </p:spTree>
    <p:extLst>
      <p:ext uri="{BB962C8B-B14F-4D97-AF65-F5344CB8AC3E}">
        <p14:creationId xmlns:p14="http://schemas.microsoft.com/office/powerpoint/2010/main" val="1849641152"/>
      </p:ext>
    </p:extLst>
  </p:cSld>
  <p:clrMapOvr>
    <a:masterClrMapping/>
  </p:clrMapOvr>
</p:sld>
</file>

<file path=ppt/theme/theme1.xml><?xml version="1.0" encoding="utf-8"?>
<a:theme xmlns:a="http://schemas.openxmlformats.org/drawingml/2006/main" name="1_Office Theme">
  <a:themeElements>
    <a:clrScheme name="EC colour scheme">
      <a:dk1>
        <a:srgbClr val="4D4D4D"/>
      </a:dk1>
      <a:lt1>
        <a:srgbClr val="FFFFFF"/>
      </a:lt1>
      <a:dk2>
        <a:srgbClr val="034EA2"/>
      </a:dk2>
      <a:lt2>
        <a:srgbClr val="D3E8F9"/>
      </a:lt2>
      <a:accent1>
        <a:srgbClr val="1E858B"/>
      </a:accent1>
      <a:accent2>
        <a:srgbClr val="4BC5DE"/>
      </a:accent2>
      <a:accent3>
        <a:srgbClr val="1EC08A"/>
      </a:accent3>
      <a:accent4>
        <a:srgbClr val="ED8D2F"/>
      </a:accent4>
      <a:accent5>
        <a:srgbClr val="FFC000"/>
      </a:accent5>
      <a:accent6>
        <a:srgbClr val="E76C53"/>
      </a:accent6>
      <a:hlink>
        <a:srgbClr val="0563C1"/>
      </a:hlink>
      <a:folHlink>
        <a:srgbClr val="24337E"/>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C_Corporate_PPT_Template" id="{9E25CBC4-264C-4E5F-8DDF-C73C2B944108}" vid="{63966CC3-CC63-46CF-BE8C-07ABBDCD622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2430</Words>
  <Application>Microsoft Office PowerPoint</Application>
  <PresentationFormat>Widescreen</PresentationFormat>
  <Paragraphs>246</Paragraphs>
  <Slides>14</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Yu Gothic UI Light</vt:lpstr>
      <vt:lpstr>Arial</vt:lpstr>
      <vt:lpstr>Calibri</vt:lpstr>
      <vt:lpstr>EC Square Sans Pro</vt:lpstr>
      <vt:lpstr>Times New Roman</vt:lpstr>
      <vt:lpstr>Wingdings</vt:lpstr>
      <vt:lpstr>1_Office Theme</vt:lpstr>
      <vt:lpstr>EC proposal for AI Regulation  </vt:lpstr>
      <vt:lpstr>Why a Regulation on AI?</vt:lpstr>
      <vt:lpstr>Key regulatory concepts </vt:lpstr>
      <vt:lpstr>Definition of Artificial Intelligence</vt:lpstr>
      <vt:lpstr>A risk-based approach</vt:lpstr>
      <vt:lpstr>AI that contradicts EU values is prohibited (Title II, Art. 5)</vt:lpstr>
      <vt:lpstr>High-risk Artificial Intelligence Systems  (Title III, Chapter 1 &amp; Annexes II and III)</vt:lpstr>
      <vt:lpstr>Requirements for high-risk AI systems (Title III, Chapter 2)</vt:lpstr>
      <vt:lpstr>Overview: obligations of operators (Title III, Chapter 3)</vt:lpstr>
      <vt:lpstr>CE marking and process (Title III, chapter 4, art. 49.)</vt:lpstr>
      <vt:lpstr>Remote biometric identification (RBI)</vt:lpstr>
      <vt:lpstr>Most AI systems will not be high-risk  (Titles IV, IX) </vt:lpstr>
      <vt:lpstr>Supporting innovation (Title V)</vt:lpstr>
      <vt:lpstr>The governance structure  (Titles VI and VII)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Jelena Malinina (BEUC)</dc:creator>
  <cp:lastModifiedBy>Caroline Heilpern</cp:lastModifiedBy>
  <cp:revision>2</cp:revision>
  <dcterms:created xsi:type="dcterms:W3CDTF">2021-05-11T12:36:05Z</dcterms:created>
  <dcterms:modified xsi:type="dcterms:W3CDTF">2021-05-12T10:46:51Z</dcterms:modified>
</cp:coreProperties>
</file>